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slideLayouts/slideLayout18.xml" ContentType="application/vnd.openxmlformats-officedocument.presentationml.slideLayout+xml"/>
  <Override PartName="/ppt/theme/theme3.xml" ContentType="application/vnd.openxmlformats-officedocument.theme+xml"/>
  <Override PartName="/ppt/slideLayouts/slideLayout19.xml" ContentType="application/vnd.openxmlformats-officedocument.presentationml.slideLayout+xml"/>
  <Override PartName="/ppt/theme/theme4.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5.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rts/chart1.xml" ContentType="application/vnd.openxmlformats-officedocument.drawingml.chart+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bookmarkIdSeed="2">
  <p:sldMasterIdLst>
    <p:sldMasterId id="2147483693" r:id="rId1"/>
    <p:sldMasterId id="2147483718" r:id="rId2"/>
    <p:sldMasterId id="2147483730" r:id="rId3"/>
    <p:sldMasterId id="2147483762" r:id="rId4"/>
    <p:sldMasterId id="2147483764" r:id="rId5"/>
    <p:sldMasterId id="2147483791" r:id="rId6"/>
  </p:sldMasterIdLst>
  <p:notesMasterIdLst>
    <p:notesMasterId r:id="rId38"/>
  </p:notesMasterIdLst>
  <p:handoutMasterIdLst>
    <p:handoutMasterId r:id="rId39"/>
  </p:handoutMasterIdLst>
  <p:sldIdLst>
    <p:sldId id="619" r:id="rId7"/>
    <p:sldId id="724" r:id="rId8"/>
    <p:sldId id="725" r:id="rId9"/>
    <p:sldId id="610" r:id="rId10"/>
    <p:sldId id="726" r:id="rId11"/>
    <p:sldId id="729" r:id="rId12"/>
    <p:sldId id="672" r:id="rId13"/>
    <p:sldId id="727" r:id="rId14"/>
    <p:sldId id="728" r:id="rId15"/>
    <p:sldId id="697" r:id="rId16"/>
    <p:sldId id="682" r:id="rId17"/>
    <p:sldId id="683" r:id="rId18"/>
    <p:sldId id="706" r:id="rId19"/>
    <p:sldId id="709" r:id="rId20"/>
    <p:sldId id="640" r:id="rId21"/>
    <p:sldId id="641" r:id="rId22"/>
    <p:sldId id="702" r:id="rId23"/>
    <p:sldId id="696" r:id="rId24"/>
    <p:sldId id="674" r:id="rId25"/>
    <p:sldId id="694" r:id="rId26"/>
    <p:sldId id="695" r:id="rId27"/>
    <p:sldId id="642" r:id="rId28"/>
    <p:sldId id="643" r:id="rId29"/>
    <p:sldId id="644" r:id="rId30"/>
    <p:sldId id="645" r:id="rId31"/>
    <p:sldId id="646" r:id="rId32"/>
    <p:sldId id="686" r:id="rId33"/>
    <p:sldId id="720" r:id="rId34"/>
    <p:sldId id="721" r:id="rId35"/>
    <p:sldId id="722" r:id="rId36"/>
    <p:sldId id="719" r:id="rId37"/>
  </p:sldIdLst>
  <p:sldSz cx="12187238" cy="6859588"/>
  <p:notesSz cx="6858000" cy="9144000"/>
  <p:embeddedFontLst>
    <p:embeddedFont>
      <p:font typeface="Cambria Math" pitchFamily="18" charset="0"/>
      <p:regular r:id="rId40"/>
    </p:embeddedFont>
    <p:embeddedFont>
      <p:font typeface="Segoe Light" charset="0"/>
      <p:regular r:id="rId41"/>
      <p:italic r:id="rId42"/>
    </p:embeddedFont>
    <p:embeddedFont>
      <p:font typeface="Candara" pitchFamily="34" charset="0"/>
      <p:regular r:id="rId43"/>
      <p:bold r:id="rId44"/>
      <p:italic r:id="rId45"/>
      <p:boldItalic r:id="rId46"/>
    </p:embeddedFont>
    <p:embeddedFont>
      <p:font typeface="Segoe UI Light" pitchFamily="34" charset="0"/>
      <p:regular r:id="rId47"/>
    </p:embeddedFont>
    <p:embeddedFont>
      <p:font typeface="Segoe UI" pitchFamily="34" charset="0"/>
      <p:regular r:id="rId48"/>
      <p:bold r:id="rId49"/>
      <p:italic r:id="rId50"/>
      <p:boldItalic r:id="rId51"/>
    </p:embeddedFont>
    <p:embeddedFont>
      <p:font typeface="Segoe Condensed" charset="0"/>
      <p:regular r:id="rId52"/>
      <p:bold r:id="rId53"/>
    </p:embeddedFont>
    <p:embeddedFont>
      <p:font typeface="Calibri" pitchFamily="34" charset="0"/>
      <p:regular r:id="rId54"/>
      <p:bold r:id="rId55"/>
      <p:italic r:id="rId56"/>
      <p:boldItalic r:id="rId57"/>
    </p:embeddedFont>
    <p:embeddedFont>
      <p:font typeface="Consolas" pitchFamily="49" charset="0"/>
      <p:regular r:id="rId58"/>
      <p:bold r:id="rId59"/>
      <p:italic r:id="rId60"/>
      <p:boldItalic r:id="rId61"/>
    </p:embeddedFont>
    <p:embeddedFont>
      <p:font typeface="Wingdings 3" pitchFamily="18" charset="2"/>
      <p:regular r:id="rId62"/>
    </p:embeddedFont>
  </p:embeddedFontLst>
  <p:defaultTextStyle>
    <a:defPPr>
      <a:defRPr lang="en-US"/>
    </a:defPPr>
    <a:lvl1pPr marL="0" algn="l" defTabSz="1110966" rtl="0" eaLnBrk="1" latinLnBrk="0" hangingPunct="1">
      <a:defRPr sz="2100" kern="1200">
        <a:solidFill>
          <a:schemeClr val="tx1"/>
        </a:solidFill>
        <a:latin typeface="+mn-lt"/>
        <a:ea typeface="+mn-ea"/>
        <a:cs typeface="+mn-cs"/>
      </a:defRPr>
    </a:lvl1pPr>
    <a:lvl2pPr marL="555482" algn="l" defTabSz="1110966" rtl="0" eaLnBrk="1" latinLnBrk="0" hangingPunct="1">
      <a:defRPr sz="2100" kern="1200">
        <a:solidFill>
          <a:schemeClr val="tx1"/>
        </a:solidFill>
        <a:latin typeface="+mn-lt"/>
        <a:ea typeface="+mn-ea"/>
        <a:cs typeface="+mn-cs"/>
      </a:defRPr>
    </a:lvl2pPr>
    <a:lvl3pPr marL="1110966" algn="l" defTabSz="1110966" rtl="0" eaLnBrk="1" latinLnBrk="0" hangingPunct="1">
      <a:defRPr sz="2100" kern="1200">
        <a:solidFill>
          <a:schemeClr val="tx1"/>
        </a:solidFill>
        <a:latin typeface="+mn-lt"/>
        <a:ea typeface="+mn-ea"/>
        <a:cs typeface="+mn-cs"/>
      </a:defRPr>
    </a:lvl3pPr>
    <a:lvl4pPr marL="1666447" algn="l" defTabSz="1110966" rtl="0" eaLnBrk="1" latinLnBrk="0" hangingPunct="1">
      <a:defRPr sz="2100" kern="1200">
        <a:solidFill>
          <a:schemeClr val="tx1"/>
        </a:solidFill>
        <a:latin typeface="+mn-lt"/>
        <a:ea typeface="+mn-ea"/>
        <a:cs typeface="+mn-cs"/>
      </a:defRPr>
    </a:lvl4pPr>
    <a:lvl5pPr marL="2221927" algn="l" defTabSz="1110966" rtl="0" eaLnBrk="1" latinLnBrk="0" hangingPunct="1">
      <a:defRPr sz="2100" kern="1200">
        <a:solidFill>
          <a:schemeClr val="tx1"/>
        </a:solidFill>
        <a:latin typeface="+mn-lt"/>
        <a:ea typeface="+mn-ea"/>
        <a:cs typeface="+mn-cs"/>
      </a:defRPr>
    </a:lvl5pPr>
    <a:lvl6pPr marL="2777413" algn="l" defTabSz="1110966" rtl="0" eaLnBrk="1" latinLnBrk="0" hangingPunct="1">
      <a:defRPr sz="2100" kern="1200">
        <a:solidFill>
          <a:schemeClr val="tx1"/>
        </a:solidFill>
        <a:latin typeface="+mn-lt"/>
        <a:ea typeface="+mn-ea"/>
        <a:cs typeface="+mn-cs"/>
      </a:defRPr>
    </a:lvl6pPr>
    <a:lvl7pPr marL="3332891" algn="l" defTabSz="1110966" rtl="0" eaLnBrk="1" latinLnBrk="0" hangingPunct="1">
      <a:defRPr sz="2100" kern="1200">
        <a:solidFill>
          <a:schemeClr val="tx1"/>
        </a:solidFill>
        <a:latin typeface="+mn-lt"/>
        <a:ea typeface="+mn-ea"/>
        <a:cs typeface="+mn-cs"/>
      </a:defRPr>
    </a:lvl7pPr>
    <a:lvl8pPr marL="3888374" algn="l" defTabSz="1110966" rtl="0" eaLnBrk="1" latinLnBrk="0" hangingPunct="1">
      <a:defRPr sz="2100" kern="1200">
        <a:solidFill>
          <a:schemeClr val="tx1"/>
        </a:solidFill>
        <a:latin typeface="+mn-lt"/>
        <a:ea typeface="+mn-ea"/>
        <a:cs typeface="+mn-cs"/>
      </a:defRPr>
    </a:lvl8pPr>
    <a:lvl9pPr marL="4443856" algn="l" defTabSz="1110966" rtl="0" eaLnBrk="1" latinLnBrk="0" hangingPunct="1">
      <a:defRPr sz="21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429A16"/>
    <a:srgbClr val="F8F57B"/>
    <a:srgbClr val="000000"/>
    <a:srgbClr val="59D01E"/>
    <a:srgbClr val="ACE58F"/>
    <a:srgbClr val="292929"/>
    <a:srgbClr val="333333"/>
    <a:srgbClr val="F6AE1E"/>
    <a:srgbClr val="FF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545" autoAdjust="0"/>
    <p:restoredTop sz="96105" autoAdjust="0"/>
  </p:normalViewPr>
  <p:slideViewPr>
    <p:cSldViewPr snapToGrid="0">
      <p:cViewPr>
        <p:scale>
          <a:sx n="70" d="100"/>
          <a:sy n="70" d="100"/>
        </p:scale>
        <p:origin x="1380" y="-72"/>
      </p:cViewPr>
      <p:guideLst>
        <p:guide orient="horz" pos="144"/>
        <p:guide orient="horz" pos="1201"/>
        <p:guide orient="horz" pos="2736"/>
        <p:guide orient="horz" pos="4177"/>
        <p:guide orient="horz" pos="1488"/>
        <p:guide orient="horz" pos="912"/>
        <p:guide pos="3839"/>
        <p:guide pos="327"/>
        <p:guide pos="1190"/>
        <p:guide pos="7349"/>
        <p:guide pos="7063"/>
        <p:guide pos="610"/>
      </p:guideLst>
    </p:cSldViewPr>
  </p:slideViewPr>
  <p:notesTextViewPr>
    <p:cViewPr>
      <p:scale>
        <a:sx n="100" d="100"/>
        <a:sy n="100" d="100"/>
      </p:scale>
      <p:origin x="0" y="0"/>
    </p:cViewPr>
  </p:notesTextViewPr>
  <p:sorterViewPr>
    <p:cViewPr>
      <p:scale>
        <a:sx n="47" d="100"/>
        <a:sy n="47" d="100"/>
      </p:scale>
      <p:origin x="0" y="0"/>
    </p:cViewPr>
  </p:sorterViewPr>
  <p:notesViewPr>
    <p:cSldViewPr snapToGrid="0" showGuides="1">
      <p:cViewPr varScale="1">
        <p:scale>
          <a:sx n="84" d="100"/>
          <a:sy n="84" d="100"/>
        </p:scale>
        <p:origin x="-3084" y="-7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handoutMaster" Target="handoutMasters/handoutMaster1.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font" Target="fonts/font3.fntdata"/><Relationship Id="rId47" Type="http://schemas.openxmlformats.org/officeDocument/2006/relationships/font" Target="fonts/font8.fntdata"/><Relationship Id="rId50" Type="http://schemas.openxmlformats.org/officeDocument/2006/relationships/font" Target="fonts/font11.fntdata"/><Relationship Id="rId55" Type="http://schemas.openxmlformats.org/officeDocument/2006/relationships/font" Target="fonts/font16.fntdata"/><Relationship Id="rId63" Type="http://schemas.openxmlformats.org/officeDocument/2006/relationships/presProps" Target="presProps.xml"/><Relationship Id="rId7" Type="http://schemas.openxmlformats.org/officeDocument/2006/relationships/slide" Target="slides/slide1.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font" Target="fonts/font2.fntdata"/><Relationship Id="rId54" Type="http://schemas.openxmlformats.org/officeDocument/2006/relationships/font" Target="fonts/font15.fntdata"/><Relationship Id="rId62" Type="http://schemas.openxmlformats.org/officeDocument/2006/relationships/font" Target="fonts/font23.fntdata"/><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font" Target="fonts/font1.fntdata"/><Relationship Id="rId45" Type="http://schemas.openxmlformats.org/officeDocument/2006/relationships/font" Target="fonts/font6.fntdata"/><Relationship Id="rId53" Type="http://schemas.openxmlformats.org/officeDocument/2006/relationships/font" Target="fonts/font14.fntdata"/><Relationship Id="rId58" Type="http://schemas.openxmlformats.org/officeDocument/2006/relationships/font" Target="fonts/font19.fntdata"/><Relationship Id="rId66"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font" Target="fonts/font10.fntdata"/><Relationship Id="rId57" Type="http://schemas.openxmlformats.org/officeDocument/2006/relationships/font" Target="fonts/font18.fntdata"/><Relationship Id="rId61" Type="http://schemas.openxmlformats.org/officeDocument/2006/relationships/font" Target="fonts/font22.fntdata"/><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font" Target="fonts/font5.fntdata"/><Relationship Id="rId52" Type="http://schemas.openxmlformats.org/officeDocument/2006/relationships/font" Target="fonts/font13.fntdata"/><Relationship Id="rId60" Type="http://schemas.openxmlformats.org/officeDocument/2006/relationships/font" Target="fonts/font21.fntdata"/><Relationship Id="rId65"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font" Target="fonts/font4.fntdata"/><Relationship Id="rId48" Type="http://schemas.openxmlformats.org/officeDocument/2006/relationships/font" Target="fonts/font9.fntdata"/><Relationship Id="rId56" Type="http://schemas.openxmlformats.org/officeDocument/2006/relationships/font" Target="fonts/font17.fntdata"/><Relationship Id="rId64" Type="http://schemas.openxmlformats.org/officeDocument/2006/relationships/viewProps" Target="viewProps.xml"/><Relationship Id="rId8" Type="http://schemas.openxmlformats.org/officeDocument/2006/relationships/slide" Target="slides/slide2.xml"/><Relationship Id="rId51" Type="http://schemas.openxmlformats.org/officeDocument/2006/relationships/font" Target="fonts/font12.fntdata"/><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notesMaster" Target="notesMasters/notesMaster1.xml"/><Relationship Id="rId46" Type="http://schemas.openxmlformats.org/officeDocument/2006/relationships/font" Target="fonts/font7.fntdata"/><Relationship Id="rId59" Type="http://schemas.openxmlformats.org/officeDocument/2006/relationships/font" Target="fonts/font20.fntdata"/></Relationships>
</file>

<file path=ppt/charts/_rels/chart1.xml.rels><?xml version="1.0" encoding="UTF-8" standalone="yes"?>
<Relationships xmlns="http://schemas.openxmlformats.org/package/2006/relationships"><Relationship Id="rId1" Type="http://schemas.openxmlformats.org/officeDocument/2006/relationships/oleObject" Target="Book1"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
          <c:y val="0"/>
          <c:w val="1"/>
          <c:h val="0.91344039369785923"/>
        </c:manualLayout>
      </c:layout>
      <c:lineChart>
        <c:grouping val="standard"/>
        <c:varyColors val="0"/>
        <c:ser>
          <c:idx val="1"/>
          <c:order val="0"/>
          <c:spPr>
            <a:ln w="63500">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0"/>
              </a:gradFill>
              <a:tailEnd type="stealth"/>
            </a:ln>
          </c:spPr>
          <c:marker>
            <c:symbol val="none"/>
          </c:marker>
          <c:val>
            <c:numRef>
              <c:f>Sheet1!$B$7:$B$13</c:f>
              <c:numCache>
                <c:formatCode>General</c:formatCode>
                <c:ptCount val="7"/>
                <c:pt idx="0">
                  <c:v>105</c:v>
                </c:pt>
                <c:pt idx="1">
                  <c:v>352</c:v>
                </c:pt>
                <c:pt idx="2">
                  <c:v>601</c:v>
                </c:pt>
                <c:pt idx="3">
                  <c:v>1116</c:v>
                </c:pt>
                <c:pt idx="4">
                  <c:v>1628</c:v>
                </c:pt>
                <c:pt idx="5">
                  <c:v>2647</c:v>
                </c:pt>
                <c:pt idx="6">
                  <c:v>4678</c:v>
                </c:pt>
              </c:numCache>
            </c:numRef>
          </c:val>
          <c:smooth val="0"/>
        </c:ser>
        <c:dLbls>
          <c:showLegendKey val="0"/>
          <c:showVal val="0"/>
          <c:showCatName val="0"/>
          <c:showSerName val="0"/>
          <c:showPercent val="0"/>
          <c:showBubbleSize val="0"/>
        </c:dLbls>
        <c:marker val="1"/>
        <c:smooth val="0"/>
        <c:axId val="129203584"/>
        <c:axId val="95622272"/>
      </c:lineChart>
      <c:catAx>
        <c:axId val="129203584"/>
        <c:scaling>
          <c:orientation val="minMax"/>
        </c:scaling>
        <c:delete val="0"/>
        <c:axPos val="b"/>
        <c:majorTickMark val="out"/>
        <c:minorTickMark val="none"/>
        <c:tickLblPos val="nextTo"/>
        <c:crossAx val="95622272"/>
        <c:crosses val="autoZero"/>
        <c:auto val="1"/>
        <c:lblAlgn val="ctr"/>
        <c:lblOffset val="100"/>
        <c:noMultiLvlLbl val="0"/>
      </c:catAx>
      <c:valAx>
        <c:axId val="95622272"/>
        <c:scaling>
          <c:orientation val="minMax"/>
        </c:scaling>
        <c:delete val="1"/>
        <c:axPos val="l"/>
        <c:numFmt formatCode="General" sourceLinked="1"/>
        <c:majorTickMark val="out"/>
        <c:minorTickMark val="none"/>
        <c:tickLblPos val="nextTo"/>
        <c:crossAx val="129203584"/>
        <c:crosses val="autoZero"/>
        <c:crossBetween val="between"/>
      </c:valAx>
      <c:spPr>
        <a:noFill/>
        <a:ln w="25400">
          <a:noFill/>
        </a:ln>
      </c:spPr>
    </c:plotArea>
    <c:plotVisOnly val="1"/>
    <c:dispBlanksAs val="gap"/>
    <c:showDLblsOverMax val="0"/>
  </c:chart>
  <c:externalData r:id="rId1">
    <c:autoUpdate val="0"/>
  </c:externalData>
</c:chartSpac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B365071-9F54-4E04-B0BF-859FAE4CAD14}"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GB"/>
        </a:p>
      </dgm:t>
    </dgm:pt>
    <dgm:pt modelId="{4D03559D-4341-457C-9415-9474B1EA1828}">
      <dgm:prSet phldrT="[Text]" custT="1"/>
      <dgm:spPr/>
      <dgm:t>
        <a:bodyPr/>
        <a:lstStyle/>
        <a:p>
          <a:pPr algn="ctr"/>
          <a:r>
            <a:rPr lang="en-GB" sz="3200" b="1" dirty="0" smtClean="0">
              <a:solidFill>
                <a:schemeClr val="bg1"/>
              </a:solidFill>
              <a:latin typeface="Segoe UI Light" pitchFamily="34" charset="0"/>
            </a:rPr>
            <a:t>F# is open source</a:t>
          </a:r>
          <a:endParaRPr lang="en-GB" sz="3200" b="1" dirty="0"/>
        </a:p>
      </dgm:t>
    </dgm:pt>
    <dgm:pt modelId="{8F0E1D64-B50B-493C-A37B-9C82B1DDCE37}" type="parTrans" cxnId="{1C4F44DB-BAAA-4B27-95C6-13DF46D33D2F}">
      <dgm:prSet/>
      <dgm:spPr/>
      <dgm:t>
        <a:bodyPr/>
        <a:lstStyle/>
        <a:p>
          <a:pPr algn="ctr"/>
          <a:endParaRPr lang="en-GB" sz="3200"/>
        </a:p>
      </dgm:t>
    </dgm:pt>
    <dgm:pt modelId="{1592E9D7-155C-484F-BC48-074F682CB6F3}" type="sibTrans" cxnId="{1C4F44DB-BAAA-4B27-95C6-13DF46D33D2F}">
      <dgm:prSet/>
      <dgm:spPr/>
      <dgm:t>
        <a:bodyPr/>
        <a:lstStyle/>
        <a:p>
          <a:pPr algn="ctr"/>
          <a:endParaRPr lang="en-GB" sz="3200"/>
        </a:p>
      </dgm:t>
    </dgm:pt>
    <dgm:pt modelId="{5F1C48E8-0E0E-43BF-B592-460AF305B74F}">
      <dgm:prSet custT="1"/>
      <dgm:spPr/>
      <dgm:t>
        <a:bodyPr/>
        <a:lstStyle/>
        <a:p>
          <a:pPr algn="ctr"/>
          <a:r>
            <a:rPr lang="en-GB" sz="3200" dirty="0" smtClean="0">
              <a:solidFill>
                <a:schemeClr val="bg1"/>
              </a:solidFill>
              <a:latin typeface="Segoe UI Light" pitchFamily="34" charset="0"/>
            </a:rPr>
            <a:t>Apache 2.0 license</a:t>
          </a:r>
          <a:endParaRPr lang="en-GB" sz="3200" dirty="0">
            <a:solidFill>
              <a:schemeClr val="bg1"/>
            </a:solidFill>
            <a:latin typeface="Segoe UI Light" pitchFamily="34" charset="0"/>
          </a:endParaRPr>
        </a:p>
      </dgm:t>
    </dgm:pt>
    <dgm:pt modelId="{07006D22-8EC0-494A-930A-6C60DC14E0E1}" type="parTrans" cxnId="{A9EED03C-86FF-49AC-AF7B-E4F03771CCAF}">
      <dgm:prSet/>
      <dgm:spPr/>
      <dgm:t>
        <a:bodyPr/>
        <a:lstStyle/>
        <a:p>
          <a:pPr algn="ctr"/>
          <a:endParaRPr lang="en-GB" sz="3200"/>
        </a:p>
      </dgm:t>
    </dgm:pt>
    <dgm:pt modelId="{74274BF3-2D2A-4D13-97FA-6539BCB0F419}" type="sibTrans" cxnId="{A9EED03C-86FF-49AC-AF7B-E4F03771CCAF}">
      <dgm:prSet/>
      <dgm:spPr/>
      <dgm:t>
        <a:bodyPr/>
        <a:lstStyle/>
        <a:p>
          <a:pPr algn="ctr"/>
          <a:endParaRPr lang="en-GB" sz="3200"/>
        </a:p>
      </dgm:t>
    </dgm:pt>
    <dgm:pt modelId="{EC5FFAC6-5FE8-4AE3-A433-2420BC7EC900}">
      <dgm:prSet phldrT="[Text]" custT="1"/>
      <dgm:spPr/>
      <dgm:t>
        <a:bodyPr/>
        <a:lstStyle/>
        <a:p>
          <a:pPr algn="ctr"/>
          <a:r>
            <a:rPr lang="en-US" sz="3200" u="none" dirty="0" smtClean="0">
              <a:solidFill>
                <a:schemeClr val="bg1"/>
              </a:solidFill>
              <a:latin typeface="Segoe UI Light" pitchFamily="34" charset="0"/>
            </a:rPr>
            <a:t>fsharp.org</a:t>
          </a:r>
          <a:endParaRPr lang="en-GB" sz="3200" u="none" dirty="0">
            <a:solidFill>
              <a:schemeClr val="bg1"/>
            </a:solidFill>
          </a:endParaRPr>
        </a:p>
      </dgm:t>
    </dgm:pt>
    <dgm:pt modelId="{573EC461-CD28-4FDB-93E1-2623C68650C1}" type="parTrans" cxnId="{22004BFD-8A5C-47BD-9190-3880685E789E}">
      <dgm:prSet/>
      <dgm:spPr/>
      <dgm:t>
        <a:bodyPr/>
        <a:lstStyle/>
        <a:p>
          <a:pPr algn="ctr"/>
          <a:endParaRPr lang="en-GB" sz="3200"/>
        </a:p>
      </dgm:t>
    </dgm:pt>
    <dgm:pt modelId="{56AD10F6-9E82-4847-9BC9-5BF40FCC9A97}" type="sibTrans" cxnId="{22004BFD-8A5C-47BD-9190-3880685E789E}">
      <dgm:prSet/>
      <dgm:spPr/>
      <dgm:t>
        <a:bodyPr/>
        <a:lstStyle/>
        <a:p>
          <a:pPr algn="ctr"/>
          <a:endParaRPr lang="en-GB" sz="3200"/>
        </a:p>
      </dgm:t>
    </dgm:pt>
    <dgm:pt modelId="{3E196BE5-953D-4242-B980-B1373BFD3238}">
      <dgm:prSet custT="1"/>
      <dgm:spPr/>
      <dgm:t>
        <a:bodyPr/>
        <a:lstStyle/>
        <a:p>
          <a:pPr algn="ctr"/>
          <a:r>
            <a:rPr lang="en-US" sz="3200" dirty="0" smtClean="0">
              <a:solidFill>
                <a:schemeClr val="bg1"/>
              </a:solidFill>
              <a:latin typeface="Segoe UI Light" pitchFamily="34" charset="0"/>
            </a:rPr>
            <a:t>F# 3.0 now out</a:t>
          </a:r>
          <a:endParaRPr lang="en-US" sz="3200" dirty="0">
            <a:solidFill>
              <a:schemeClr val="bg1"/>
            </a:solidFill>
            <a:latin typeface="Segoe UI Light" pitchFamily="34" charset="0"/>
          </a:endParaRPr>
        </a:p>
      </dgm:t>
    </dgm:pt>
    <dgm:pt modelId="{EF9A6332-FD23-4AA3-A778-70CACA35CFBD}" type="sibTrans" cxnId="{E4B710BF-42C1-49AA-84A7-9BF62EB2D629}">
      <dgm:prSet/>
      <dgm:spPr/>
      <dgm:t>
        <a:bodyPr/>
        <a:lstStyle/>
        <a:p>
          <a:pPr algn="ctr"/>
          <a:endParaRPr lang="en-GB" sz="3200"/>
        </a:p>
      </dgm:t>
    </dgm:pt>
    <dgm:pt modelId="{6992CE92-98CC-4C74-B098-EC5B879AB665}" type="parTrans" cxnId="{E4B710BF-42C1-49AA-84A7-9BF62EB2D629}">
      <dgm:prSet/>
      <dgm:spPr/>
      <dgm:t>
        <a:bodyPr/>
        <a:lstStyle/>
        <a:p>
          <a:pPr algn="ctr"/>
          <a:endParaRPr lang="en-GB" sz="3200"/>
        </a:p>
      </dgm:t>
    </dgm:pt>
    <dgm:pt modelId="{DFDFB60B-D0CA-417C-B29C-46C4EA1E51EF}">
      <dgm:prSet custT="1"/>
      <dgm:spPr/>
      <dgm:t>
        <a:bodyPr/>
        <a:lstStyle/>
        <a:p>
          <a:pPr algn="ctr"/>
          <a:r>
            <a:rPr lang="en-GB" sz="3200" dirty="0" smtClean="0">
              <a:solidFill>
                <a:schemeClr val="bg1"/>
              </a:solidFill>
              <a:latin typeface="Segoe UI Light" pitchFamily="34" charset="0"/>
            </a:rPr>
            <a:t>Free Open-Source </a:t>
          </a:r>
          <a:r>
            <a:rPr lang="en-GB" sz="3200" dirty="0" smtClean="0">
              <a:solidFill>
                <a:schemeClr val="bg1"/>
              </a:solidFill>
              <a:latin typeface="Segoe UI Light" pitchFamily="34" charset="0"/>
            </a:rPr>
            <a:t>Tooling</a:t>
          </a:r>
          <a:endParaRPr lang="en-US" sz="3200" dirty="0">
            <a:solidFill>
              <a:schemeClr val="bg1"/>
            </a:solidFill>
            <a:latin typeface="Segoe UI Light" pitchFamily="34" charset="0"/>
          </a:endParaRPr>
        </a:p>
      </dgm:t>
    </dgm:pt>
    <dgm:pt modelId="{FCD380F8-7C1C-4B99-82A1-1DDE764BC154}" type="sibTrans" cxnId="{BEA16FB4-1F6F-4B50-B98B-9E49C2E27382}">
      <dgm:prSet/>
      <dgm:spPr/>
      <dgm:t>
        <a:bodyPr/>
        <a:lstStyle/>
        <a:p>
          <a:pPr algn="ctr"/>
          <a:endParaRPr lang="en-GB" sz="3200"/>
        </a:p>
      </dgm:t>
    </dgm:pt>
    <dgm:pt modelId="{3BB44CB3-FB37-44B7-AD20-C79A45ACAB31}" type="parTrans" cxnId="{BEA16FB4-1F6F-4B50-B98B-9E49C2E27382}">
      <dgm:prSet/>
      <dgm:spPr/>
      <dgm:t>
        <a:bodyPr/>
        <a:lstStyle/>
        <a:p>
          <a:pPr algn="ctr"/>
          <a:endParaRPr lang="en-GB" sz="3200"/>
        </a:p>
      </dgm:t>
    </dgm:pt>
    <dgm:pt modelId="{56517876-F61F-4EEC-AD9E-A6262A69FF4D}">
      <dgm:prSet custT="1"/>
      <dgm:spPr/>
      <dgm:t>
        <a:bodyPr/>
        <a:lstStyle/>
        <a:p>
          <a:pPr algn="ctr"/>
          <a:r>
            <a:rPr lang="en-GB" sz="3200" dirty="0" smtClean="0">
              <a:solidFill>
                <a:schemeClr val="bg1"/>
              </a:solidFill>
              <a:latin typeface="Segoe UI Light" pitchFamily="34" charset="0"/>
            </a:rPr>
            <a:t>Mac, Linux, Windows, Browser</a:t>
          </a:r>
          <a:r>
            <a:rPr lang="en-US" sz="3200" dirty="0" smtClean="0">
              <a:solidFill>
                <a:schemeClr val="bg1"/>
              </a:solidFill>
              <a:latin typeface="Segoe UI Light" pitchFamily="34" charset="0"/>
            </a:rPr>
            <a:t>s</a:t>
          </a:r>
          <a:endParaRPr lang="en-US" sz="3200" dirty="0">
            <a:solidFill>
              <a:schemeClr val="bg1"/>
            </a:solidFill>
            <a:latin typeface="Segoe UI Light" pitchFamily="34" charset="0"/>
          </a:endParaRPr>
        </a:p>
      </dgm:t>
    </dgm:pt>
    <dgm:pt modelId="{5B2EFE1C-0E0C-4341-B92A-EA59A02D41D8}" type="sibTrans" cxnId="{CADCAA1E-1EAF-4D5C-8225-6650C1733747}">
      <dgm:prSet/>
      <dgm:spPr/>
      <dgm:t>
        <a:bodyPr/>
        <a:lstStyle/>
        <a:p>
          <a:pPr algn="ctr"/>
          <a:endParaRPr lang="en-GB" sz="3200"/>
        </a:p>
      </dgm:t>
    </dgm:pt>
    <dgm:pt modelId="{47479A95-3A1A-4151-8423-AB273F8AF4AA}" type="parTrans" cxnId="{CADCAA1E-1EAF-4D5C-8225-6650C1733747}">
      <dgm:prSet/>
      <dgm:spPr/>
      <dgm:t>
        <a:bodyPr/>
        <a:lstStyle/>
        <a:p>
          <a:pPr algn="ctr"/>
          <a:endParaRPr lang="en-GB" sz="3200"/>
        </a:p>
      </dgm:t>
    </dgm:pt>
    <dgm:pt modelId="{EC8670A7-A393-4B5D-8FC9-E51E8B83309F}" type="pres">
      <dgm:prSet presAssocID="{0B365071-9F54-4E04-B0BF-859FAE4CAD14}" presName="diagram" presStyleCnt="0">
        <dgm:presLayoutVars>
          <dgm:dir/>
          <dgm:resizeHandles val="exact"/>
        </dgm:presLayoutVars>
      </dgm:prSet>
      <dgm:spPr/>
      <dgm:t>
        <a:bodyPr/>
        <a:lstStyle/>
        <a:p>
          <a:endParaRPr lang="en-GB"/>
        </a:p>
      </dgm:t>
    </dgm:pt>
    <dgm:pt modelId="{A6C8B2CB-895B-4E02-B23B-913D219A3E06}" type="pres">
      <dgm:prSet presAssocID="{4D03559D-4341-457C-9415-9474B1EA1828}" presName="node" presStyleLbl="node1" presStyleIdx="0" presStyleCnt="6">
        <dgm:presLayoutVars>
          <dgm:bulletEnabled val="1"/>
        </dgm:presLayoutVars>
      </dgm:prSet>
      <dgm:spPr/>
      <dgm:t>
        <a:bodyPr/>
        <a:lstStyle/>
        <a:p>
          <a:endParaRPr lang="en-GB"/>
        </a:p>
      </dgm:t>
    </dgm:pt>
    <dgm:pt modelId="{FF2CDA1F-3E77-4C82-A60C-77840111930D}" type="pres">
      <dgm:prSet presAssocID="{1592E9D7-155C-484F-BC48-074F682CB6F3}" presName="sibTrans" presStyleCnt="0"/>
      <dgm:spPr/>
    </dgm:pt>
    <dgm:pt modelId="{DF49E9E2-D1BE-4102-BB9B-72A0DEC024E4}" type="pres">
      <dgm:prSet presAssocID="{EC5FFAC6-5FE8-4AE3-A433-2420BC7EC900}" presName="node" presStyleLbl="node1" presStyleIdx="1" presStyleCnt="6">
        <dgm:presLayoutVars>
          <dgm:bulletEnabled val="1"/>
        </dgm:presLayoutVars>
      </dgm:prSet>
      <dgm:spPr/>
      <dgm:t>
        <a:bodyPr/>
        <a:lstStyle/>
        <a:p>
          <a:endParaRPr lang="en-GB"/>
        </a:p>
      </dgm:t>
    </dgm:pt>
    <dgm:pt modelId="{8B6F593D-9CFB-4D46-8D7F-5152AF654BA2}" type="pres">
      <dgm:prSet presAssocID="{56AD10F6-9E82-4847-9BC9-5BF40FCC9A97}" presName="sibTrans" presStyleCnt="0"/>
      <dgm:spPr/>
    </dgm:pt>
    <dgm:pt modelId="{D437A6F3-3ED5-46BE-9A1F-F98E04B24349}" type="pres">
      <dgm:prSet presAssocID="{5F1C48E8-0E0E-43BF-B592-460AF305B74F}" presName="node" presStyleLbl="node1" presStyleIdx="2" presStyleCnt="6">
        <dgm:presLayoutVars>
          <dgm:bulletEnabled val="1"/>
        </dgm:presLayoutVars>
      </dgm:prSet>
      <dgm:spPr/>
      <dgm:t>
        <a:bodyPr/>
        <a:lstStyle/>
        <a:p>
          <a:endParaRPr lang="en-GB"/>
        </a:p>
      </dgm:t>
    </dgm:pt>
    <dgm:pt modelId="{E4342583-A13C-4E1E-ADF6-62B4A37FB798}" type="pres">
      <dgm:prSet presAssocID="{74274BF3-2D2A-4D13-97FA-6539BCB0F419}" presName="sibTrans" presStyleCnt="0"/>
      <dgm:spPr/>
    </dgm:pt>
    <dgm:pt modelId="{BACDA856-ECDB-4406-9C4E-00D54B0981AF}" type="pres">
      <dgm:prSet presAssocID="{56517876-F61F-4EEC-AD9E-A6262A69FF4D}" presName="node" presStyleLbl="node1" presStyleIdx="3" presStyleCnt="6">
        <dgm:presLayoutVars>
          <dgm:bulletEnabled val="1"/>
        </dgm:presLayoutVars>
      </dgm:prSet>
      <dgm:spPr/>
      <dgm:t>
        <a:bodyPr/>
        <a:lstStyle/>
        <a:p>
          <a:endParaRPr lang="en-GB"/>
        </a:p>
      </dgm:t>
    </dgm:pt>
    <dgm:pt modelId="{B74B6256-3C71-4169-A0A4-831E0909233B}" type="pres">
      <dgm:prSet presAssocID="{5B2EFE1C-0E0C-4341-B92A-EA59A02D41D8}" presName="sibTrans" presStyleCnt="0"/>
      <dgm:spPr/>
    </dgm:pt>
    <dgm:pt modelId="{58AEAE5F-E53F-4AFE-A11A-BD88C03840E8}" type="pres">
      <dgm:prSet presAssocID="{DFDFB60B-D0CA-417C-B29C-46C4EA1E51EF}" presName="node" presStyleLbl="node1" presStyleIdx="4" presStyleCnt="6">
        <dgm:presLayoutVars>
          <dgm:bulletEnabled val="1"/>
        </dgm:presLayoutVars>
      </dgm:prSet>
      <dgm:spPr/>
      <dgm:t>
        <a:bodyPr/>
        <a:lstStyle/>
        <a:p>
          <a:endParaRPr lang="en-GB"/>
        </a:p>
      </dgm:t>
    </dgm:pt>
    <dgm:pt modelId="{1C60EF90-B2D9-4067-B864-42EFD10F9447}" type="pres">
      <dgm:prSet presAssocID="{FCD380F8-7C1C-4B99-82A1-1DDE764BC154}" presName="sibTrans" presStyleCnt="0"/>
      <dgm:spPr/>
    </dgm:pt>
    <dgm:pt modelId="{D6F86E6B-1D2A-4B48-91FA-D896350C903A}" type="pres">
      <dgm:prSet presAssocID="{3E196BE5-953D-4242-B980-B1373BFD3238}" presName="node" presStyleLbl="node1" presStyleIdx="5" presStyleCnt="6">
        <dgm:presLayoutVars>
          <dgm:bulletEnabled val="1"/>
        </dgm:presLayoutVars>
      </dgm:prSet>
      <dgm:spPr/>
      <dgm:t>
        <a:bodyPr/>
        <a:lstStyle/>
        <a:p>
          <a:endParaRPr lang="en-GB"/>
        </a:p>
      </dgm:t>
    </dgm:pt>
  </dgm:ptLst>
  <dgm:cxnLst>
    <dgm:cxn modelId="{84B1C13D-3AB9-4E93-9BEC-F66039C4DC6D}" type="presOf" srcId="{4D03559D-4341-457C-9415-9474B1EA1828}" destId="{A6C8B2CB-895B-4E02-B23B-913D219A3E06}" srcOrd="0" destOrd="0" presId="urn:microsoft.com/office/officeart/2005/8/layout/default"/>
    <dgm:cxn modelId="{BE175F25-EDF7-47F2-B209-AC32A6BC8DDD}" type="presOf" srcId="{56517876-F61F-4EEC-AD9E-A6262A69FF4D}" destId="{BACDA856-ECDB-4406-9C4E-00D54B0981AF}" srcOrd="0" destOrd="0" presId="urn:microsoft.com/office/officeart/2005/8/layout/default"/>
    <dgm:cxn modelId="{1C4F44DB-BAAA-4B27-95C6-13DF46D33D2F}" srcId="{0B365071-9F54-4E04-B0BF-859FAE4CAD14}" destId="{4D03559D-4341-457C-9415-9474B1EA1828}" srcOrd="0" destOrd="0" parTransId="{8F0E1D64-B50B-493C-A37B-9C82B1DDCE37}" sibTransId="{1592E9D7-155C-484F-BC48-074F682CB6F3}"/>
    <dgm:cxn modelId="{A9EED03C-86FF-49AC-AF7B-E4F03771CCAF}" srcId="{0B365071-9F54-4E04-B0BF-859FAE4CAD14}" destId="{5F1C48E8-0E0E-43BF-B592-460AF305B74F}" srcOrd="2" destOrd="0" parTransId="{07006D22-8EC0-494A-930A-6C60DC14E0E1}" sibTransId="{74274BF3-2D2A-4D13-97FA-6539BCB0F419}"/>
    <dgm:cxn modelId="{398BB8FE-0AD3-40D5-9C06-4A58F032486A}" type="presOf" srcId="{EC5FFAC6-5FE8-4AE3-A433-2420BC7EC900}" destId="{DF49E9E2-D1BE-4102-BB9B-72A0DEC024E4}" srcOrd="0" destOrd="0" presId="urn:microsoft.com/office/officeart/2005/8/layout/default"/>
    <dgm:cxn modelId="{BEA16FB4-1F6F-4B50-B98B-9E49C2E27382}" srcId="{0B365071-9F54-4E04-B0BF-859FAE4CAD14}" destId="{DFDFB60B-D0CA-417C-B29C-46C4EA1E51EF}" srcOrd="4" destOrd="0" parTransId="{3BB44CB3-FB37-44B7-AD20-C79A45ACAB31}" sibTransId="{FCD380F8-7C1C-4B99-82A1-1DDE764BC154}"/>
    <dgm:cxn modelId="{CFECEC36-4FE8-4EFB-9F82-20B04C3C4FB2}" type="presOf" srcId="{3E196BE5-953D-4242-B980-B1373BFD3238}" destId="{D6F86E6B-1D2A-4B48-91FA-D896350C903A}" srcOrd="0" destOrd="0" presId="urn:microsoft.com/office/officeart/2005/8/layout/default"/>
    <dgm:cxn modelId="{66A5E43C-F990-4460-B701-E581B68150C6}" type="presOf" srcId="{0B365071-9F54-4E04-B0BF-859FAE4CAD14}" destId="{EC8670A7-A393-4B5D-8FC9-E51E8B83309F}" srcOrd="0" destOrd="0" presId="urn:microsoft.com/office/officeart/2005/8/layout/default"/>
    <dgm:cxn modelId="{E4B710BF-42C1-49AA-84A7-9BF62EB2D629}" srcId="{0B365071-9F54-4E04-B0BF-859FAE4CAD14}" destId="{3E196BE5-953D-4242-B980-B1373BFD3238}" srcOrd="5" destOrd="0" parTransId="{6992CE92-98CC-4C74-B098-EC5B879AB665}" sibTransId="{EF9A6332-FD23-4AA3-A778-70CACA35CFBD}"/>
    <dgm:cxn modelId="{22004BFD-8A5C-47BD-9190-3880685E789E}" srcId="{0B365071-9F54-4E04-B0BF-859FAE4CAD14}" destId="{EC5FFAC6-5FE8-4AE3-A433-2420BC7EC900}" srcOrd="1" destOrd="0" parTransId="{573EC461-CD28-4FDB-93E1-2623C68650C1}" sibTransId="{56AD10F6-9E82-4847-9BC9-5BF40FCC9A97}"/>
    <dgm:cxn modelId="{CADCAA1E-1EAF-4D5C-8225-6650C1733747}" srcId="{0B365071-9F54-4E04-B0BF-859FAE4CAD14}" destId="{56517876-F61F-4EEC-AD9E-A6262A69FF4D}" srcOrd="3" destOrd="0" parTransId="{47479A95-3A1A-4151-8423-AB273F8AF4AA}" sibTransId="{5B2EFE1C-0E0C-4341-B92A-EA59A02D41D8}"/>
    <dgm:cxn modelId="{442B900B-C6B7-4FA6-80A0-60B4199DC2A5}" type="presOf" srcId="{DFDFB60B-D0CA-417C-B29C-46C4EA1E51EF}" destId="{58AEAE5F-E53F-4AFE-A11A-BD88C03840E8}" srcOrd="0" destOrd="0" presId="urn:microsoft.com/office/officeart/2005/8/layout/default"/>
    <dgm:cxn modelId="{A068C7F1-5FAA-40F5-91D7-B0FCF580F311}" type="presOf" srcId="{5F1C48E8-0E0E-43BF-B592-460AF305B74F}" destId="{D437A6F3-3ED5-46BE-9A1F-F98E04B24349}" srcOrd="0" destOrd="0" presId="urn:microsoft.com/office/officeart/2005/8/layout/default"/>
    <dgm:cxn modelId="{F11DDB31-69F4-4D5E-B51C-4B75ADC57BC3}" type="presParOf" srcId="{EC8670A7-A393-4B5D-8FC9-E51E8B83309F}" destId="{A6C8B2CB-895B-4E02-B23B-913D219A3E06}" srcOrd="0" destOrd="0" presId="urn:microsoft.com/office/officeart/2005/8/layout/default"/>
    <dgm:cxn modelId="{A842B134-CCBC-4E1F-83F8-FD1455125CE2}" type="presParOf" srcId="{EC8670A7-A393-4B5D-8FC9-E51E8B83309F}" destId="{FF2CDA1F-3E77-4C82-A60C-77840111930D}" srcOrd="1" destOrd="0" presId="urn:microsoft.com/office/officeart/2005/8/layout/default"/>
    <dgm:cxn modelId="{514D2C3C-5510-493B-888C-F1BCA2179ED3}" type="presParOf" srcId="{EC8670A7-A393-4B5D-8FC9-E51E8B83309F}" destId="{DF49E9E2-D1BE-4102-BB9B-72A0DEC024E4}" srcOrd="2" destOrd="0" presId="urn:microsoft.com/office/officeart/2005/8/layout/default"/>
    <dgm:cxn modelId="{631913D3-A731-4A1F-B838-E7859DF9C1FB}" type="presParOf" srcId="{EC8670A7-A393-4B5D-8FC9-E51E8B83309F}" destId="{8B6F593D-9CFB-4D46-8D7F-5152AF654BA2}" srcOrd="3" destOrd="0" presId="urn:microsoft.com/office/officeart/2005/8/layout/default"/>
    <dgm:cxn modelId="{188F4F6C-2B2A-4368-91B4-2304AA3BA487}" type="presParOf" srcId="{EC8670A7-A393-4B5D-8FC9-E51E8B83309F}" destId="{D437A6F3-3ED5-46BE-9A1F-F98E04B24349}" srcOrd="4" destOrd="0" presId="urn:microsoft.com/office/officeart/2005/8/layout/default"/>
    <dgm:cxn modelId="{494DB209-FADC-41B7-96C5-95990D748563}" type="presParOf" srcId="{EC8670A7-A393-4B5D-8FC9-E51E8B83309F}" destId="{E4342583-A13C-4E1E-ADF6-62B4A37FB798}" srcOrd="5" destOrd="0" presId="urn:microsoft.com/office/officeart/2005/8/layout/default"/>
    <dgm:cxn modelId="{D85DCDFA-7C92-400D-9550-3ECFFBAB822F}" type="presParOf" srcId="{EC8670A7-A393-4B5D-8FC9-E51E8B83309F}" destId="{BACDA856-ECDB-4406-9C4E-00D54B0981AF}" srcOrd="6" destOrd="0" presId="urn:microsoft.com/office/officeart/2005/8/layout/default"/>
    <dgm:cxn modelId="{FA785D5D-FC74-4288-9DD1-833DFBD200EE}" type="presParOf" srcId="{EC8670A7-A393-4B5D-8FC9-E51E8B83309F}" destId="{B74B6256-3C71-4169-A0A4-831E0909233B}" srcOrd="7" destOrd="0" presId="urn:microsoft.com/office/officeart/2005/8/layout/default"/>
    <dgm:cxn modelId="{261386BF-7CC9-4064-A7C9-EE4EC52E4A20}" type="presParOf" srcId="{EC8670A7-A393-4B5D-8FC9-E51E8B83309F}" destId="{58AEAE5F-E53F-4AFE-A11A-BD88C03840E8}" srcOrd="8" destOrd="0" presId="urn:microsoft.com/office/officeart/2005/8/layout/default"/>
    <dgm:cxn modelId="{6BEE00B5-C269-4833-84BD-0CBDD963CEC5}" type="presParOf" srcId="{EC8670A7-A393-4B5D-8FC9-E51E8B83309F}" destId="{1C60EF90-B2D9-4067-B864-42EFD10F9447}" srcOrd="9" destOrd="0" presId="urn:microsoft.com/office/officeart/2005/8/layout/default"/>
    <dgm:cxn modelId="{0F811DC0-648C-476F-9A65-8D5D817CF92F}" type="presParOf" srcId="{EC8670A7-A393-4B5D-8FC9-E51E8B83309F}" destId="{D6F86E6B-1D2A-4B48-91FA-D896350C903A}" srcOrd="1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7280AB1-95FF-42E8-94B7-DCF4D2A09A09}" type="doc">
      <dgm:prSet loTypeId="urn:microsoft.com/office/officeart/2005/8/layout/venn1" loCatId="relationship" qsTypeId="urn:microsoft.com/office/officeart/2005/8/quickstyle/simple1" qsCatId="simple" csTypeId="urn:microsoft.com/office/officeart/2005/8/colors/accent1_2" csCatId="accent1" phldr="1"/>
      <dgm:spPr/>
    </dgm:pt>
    <dgm:pt modelId="{8AF86F65-257F-4D4B-8F3E-9FA582CE5FAF}">
      <dgm:prSet phldrT="[Text]"/>
      <dgm:spPr/>
      <dgm:t>
        <a:bodyPr/>
        <a:lstStyle/>
        <a:p>
          <a:r>
            <a:rPr lang="en-GB" dirty="0" smtClean="0"/>
            <a:t>Statically Typed</a:t>
          </a:r>
          <a:endParaRPr lang="en-GB" dirty="0"/>
        </a:p>
      </dgm:t>
    </dgm:pt>
    <dgm:pt modelId="{C45125E2-98D0-4EC3-AB7A-F16C57EC95B7}" type="parTrans" cxnId="{D015DEAD-493F-45CE-AAE9-CD719F323645}">
      <dgm:prSet/>
      <dgm:spPr/>
      <dgm:t>
        <a:bodyPr/>
        <a:lstStyle/>
        <a:p>
          <a:endParaRPr lang="en-GB"/>
        </a:p>
      </dgm:t>
    </dgm:pt>
    <dgm:pt modelId="{A1035C21-FDB7-4EAC-89CB-CA0A13638908}" type="sibTrans" cxnId="{D015DEAD-493F-45CE-AAE9-CD719F323645}">
      <dgm:prSet/>
      <dgm:spPr/>
      <dgm:t>
        <a:bodyPr/>
        <a:lstStyle/>
        <a:p>
          <a:endParaRPr lang="en-GB"/>
        </a:p>
      </dgm:t>
    </dgm:pt>
    <dgm:pt modelId="{83D561A4-503F-45B2-B21E-B4C0A921F900}">
      <dgm:prSet phldrT="[Text]"/>
      <dgm:spPr/>
      <dgm:t>
        <a:bodyPr/>
        <a:lstStyle/>
        <a:p>
          <a:r>
            <a:rPr lang="en-GB" dirty="0" smtClean="0"/>
            <a:t>Dynamically Typed</a:t>
          </a:r>
          <a:endParaRPr lang="en-GB" dirty="0"/>
        </a:p>
      </dgm:t>
    </dgm:pt>
    <dgm:pt modelId="{586C31D1-E2EE-43F5-9333-75504CDB2A01}" type="parTrans" cxnId="{462C5C2E-2CFE-499B-9A9E-5EC9260418B4}">
      <dgm:prSet/>
      <dgm:spPr/>
      <dgm:t>
        <a:bodyPr/>
        <a:lstStyle/>
        <a:p>
          <a:endParaRPr lang="en-GB"/>
        </a:p>
      </dgm:t>
    </dgm:pt>
    <dgm:pt modelId="{3537B17F-CEEC-4777-8EED-6853E79A7526}" type="sibTrans" cxnId="{462C5C2E-2CFE-499B-9A9E-5EC9260418B4}">
      <dgm:prSet/>
      <dgm:spPr/>
      <dgm:t>
        <a:bodyPr/>
        <a:lstStyle/>
        <a:p>
          <a:endParaRPr lang="en-GB"/>
        </a:p>
      </dgm:t>
    </dgm:pt>
    <dgm:pt modelId="{54AD1ADC-A634-4621-A4E4-473A7E172D0E}" type="pres">
      <dgm:prSet presAssocID="{37280AB1-95FF-42E8-94B7-DCF4D2A09A09}" presName="compositeShape" presStyleCnt="0">
        <dgm:presLayoutVars>
          <dgm:chMax val="7"/>
          <dgm:dir/>
          <dgm:resizeHandles val="exact"/>
        </dgm:presLayoutVars>
      </dgm:prSet>
      <dgm:spPr/>
    </dgm:pt>
    <dgm:pt modelId="{ED9FBEAD-8068-422C-B57A-30CFA25C3E76}" type="pres">
      <dgm:prSet presAssocID="{8AF86F65-257F-4D4B-8F3E-9FA582CE5FAF}" presName="circ1" presStyleLbl="vennNode1" presStyleIdx="0" presStyleCnt="2" custScaleX="69257" custScaleY="68131"/>
      <dgm:spPr/>
      <dgm:t>
        <a:bodyPr/>
        <a:lstStyle/>
        <a:p>
          <a:endParaRPr lang="en-GB"/>
        </a:p>
      </dgm:t>
    </dgm:pt>
    <dgm:pt modelId="{9833359F-7D17-45D4-8EB8-A5BB503C7C74}" type="pres">
      <dgm:prSet presAssocID="{8AF86F65-257F-4D4B-8F3E-9FA582CE5FAF}" presName="circ1Tx" presStyleLbl="revTx" presStyleIdx="0" presStyleCnt="0">
        <dgm:presLayoutVars>
          <dgm:chMax val="0"/>
          <dgm:chPref val="0"/>
          <dgm:bulletEnabled val="1"/>
        </dgm:presLayoutVars>
      </dgm:prSet>
      <dgm:spPr/>
      <dgm:t>
        <a:bodyPr/>
        <a:lstStyle/>
        <a:p>
          <a:endParaRPr lang="en-GB"/>
        </a:p>
      </dgm:t>
    </dgm:pt>
    <dgm:pt modelId="{C4F96459-0667-46A5-8464-979D32A5AFC0}" type="pres">
      <dgm:prSet presAssocID="{83D561A4-503F-45B2-B21E-B4C0A921F900}" presName="circ2" presStyleLbl="vennNode1" presStyleIdx="1" presStyleCnt="2" custScaleX="69257" custScaleY="68131"/>
      <dgm:spPr/>
      <dgm:t>
        <a:bodyPr/>
        <a:lstStyle/>
        <a:p>
          <a:endParaRPr lang="en-GB"/>
        </a:p>
      </dgm:t>
    </dgm:pt>
    <dgm:pt modelId="{B3DBAB2C-2BCB-4EFA-8EF8-288AFF90DBD0}" type="pres">
      <dgm:prSet presAssocID="{83D561A4-503F-45B2-B21E-B4C0A921F900}" presName="circ2Tx" presStyleLbl="revTx" presStyleIdx="0" presStyleCnt="0">
        <dgm:presLayoutVars>
          <dgm:chMax val="0"/>
          <dgm:chPref val="0"/>
          <dgm:bulletEnabled val="1"/>
        </dgm:presLayoutVars>
      </dgm:prSet>
      <dgm:spPr/>
      <dgm:t>
        <a:bodyPr/>
        <a:lstStyle/>
        <a:p>
          <a:endParaRPr lang="en-GB"/>
        </a:p>
      </dgm:t>
    </dgm:pt>
  </dgm:ptLst>
  <dgm:cxnLst>
    <dgm:cxn modelId="{1B9AAFF0-4FBB-4FB4-A7FF-0B5F6A0D7908}" type="presOf" srcId="{37280AB1-95FF-42E8-94B7-DCF4D2A09A09}" destId="{54AD1ADC-A634-4621-A4E4-473A7E172D0E}" srcOrd="0" destOrd="0" presId="urn:microsoft.com/office/officeart/2005/8/layout/venn1"/>
    <dgm:cxn modelId="{D04299A9-12C6-4B6D-A6BD-3BA1FB8DED29}" type="presOf" srcId="{8AF86F65-257F-4D4B-8F3E-9FA582CE5FAF}" destId="{ED9FBEAD-8068-422C-B57A-30CFA25C3E76}" srcOrd="0" destOrd="0" presId="urn:microsoft.com/office/officeart/2005/8/layout/venn1"/>
    <dgm:cxn modelId="{DEF02F24-7217-47F5-998D-5AAD2D74911C}" type="presOf" srcId="{83D561A4-503F-45B2-B21E-B4C0A921F900}" destId="{B3DBAB2C-2BCB-4EFA-8EF8-288AFF90DBD0}" srcOrd="1" destOrd="0" presId="urn:microsoft.com/office/officeart/2005/8/layout/venn1"/>
    <dgm:cxn modelId="{D015DEAD-493F-45CE-AAE9-CD719F323645}" srcId="{37280AB1-95FF-42E8-94B7-DCF4D2A09A09}" destId="{8AF86F65-257F-4D4B-8F3E-9FA582CE5FAF}" srcOrd="0" destOrd="0" parTransId="{C45125E2-98D0-4EC3-AB7A-F16C57EC95B7}" sibTransId="{A1035C21-FDB7-4EAC-89CB-CA0A13638908}"/>
    <dgm:cxn modelId="{0D110F39-1E00-4EEC-905A-2AAFD964132A}" type="presOf" srcId="{83D561A4-503F-45B2-B21E-B4C0A921F900}" destId="{C4F96459-0667-46A5-8464-979D32A5AFC0}" srcOrd="0" destOrd="0" presId="urn:microsoft.com/office/officeart/2005/8/layout/venn1"/>
    <dgm:cxn modelId="{57DAC908-354E-4FAE-B30F-C20F6C146D47}" type="presOf" srcId="{8AF86F65-257F-4D4B-8F3E-9FA582CE5FAF}" destId="{9833359F-7D17-45D4-8EB8-A5BB503C7C74}" srcOrd="1" destOrd="0" presId="urn:microsoft.com/office/officeart/2005/8/layout/venn1"/>
    <dgm:cxn modelId="{462C5C2E-2CFE-499B-9A9E-5EC9260418B4}" srcId="{37280AB1-95FF-42E8-94B7-DCF4D2A09A09}" destId="{83D561A4-503F-45B2-B21E-B4C0A921F900}" srcOrd="1" destOrd="0" parTransId="{586C31D1-E2EE-43F5-9333-75504CDB2A01}" sibTransId="{3537B17F-CEEC-4777-8EED-6853E79A7526}"/>
    <dgm:cxn modelId="{DDD4A60E-F411-4666-B291-8C6FF4DAE6FA}" type="presParOf" srcId="{54AD1ADC-A634-4621-A4E4-473A7E172D0E}" destId="{ED9FBEAD-8068-422C-B57A-30CFA25C3E76}" srcOrd="0" destOrd="0" presId="urn:microsoft.com/office/officeart/2005/8/layout/venn1"/>
    <dgm:cxn modelId="{724F5651-BC01-4E96-9387-511DA0B2C20A}" type="presParOf" srcId="{54AD1ADC-A634-4621-A4E4-473A7E172D0E}" destId="{9833359F-7D17-45D4-8EB8-A5BB503C7C74}" srcOrd="1" destOrd="0" presId="urn:microsoft.com/office/officeart/2005/8/layout/venn1"/>
    <dgm:cxn modelId="{1956F730-D39C-468B-A1A7-44157DA82681}" type="presParOf" srcId="{54AD1ADC-A634-4621-A4E4-473A7E172D0E}" destId="{C4F96459-0667-46A5-8464-979D32A5AFC0}" srcOrd="2" destOrd="0" presId="urn:microsoft.com/office/officeart/2005/8/layout/venn1"/>
    <dgm:cxn modelId="{636A050D-0565-4195-9B5E-A6C7F032D735}" type="presParOf" srcId="{54AD1ADC-A634-4621-A4E4-473A7E172D0E}" destId="{B3DBAB2C-2BCB-4EFA-8EF8-288AFF90DBD0}" srcOrd="3" destOrd="0" presId="urn:microsoft.com/office/officeart/2005/8/layout/ven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7280AB1-95FF-42E8-94B7-DCF4D2A09A09}" type="doc">
      <dgm:prSet loTypeId="urn:microsoft.com/office/officeart/2005/8/layout/venn1" loCatId="relationship" qsTypeId="urn:microsoft.com/office/officeart/2005/8/quickstyle/simple1" qsCatId="simple" csTypeId="urn:microsoft.com/office/officeart/2005/8/colors/accent1_2" csCatId="accent1" phldr="1"/>
      <dgm:spPr/>
    </dgm:pt>
    <dgm:pt modelId="{8AF86F65-257F-4D4B-8F3E-9FA582CE5FAF}">
      <dgm:prSet phldrT="[Text]"/>
      <dgm:spPr/>
      <dgm:t>
        <a:bodyPr/>
        <a:lstStyle/>
        <a:p>
          <a:r>
            <a:rPr lang="en-GB" dirty="0" smtClean="0"/>
            <a:t>Statically Typed</a:t>
          </a:r>
          <a:endParaRPr lang="en-GB" dirty="0"/>
        </a:p>
      </dgm:t>
    </dgm:pt>
    <dgm:pt modelId="{C45125E2-98D0-4EC3-AB7A-F16C57EC95B7}" type="parTrans" cxnId="{D015DEAD-493F-45CE-AAE9-CD719F323645}">
      <dgm:prSet/>
      <dgm:spPr/>
      <dgm:t>
        <a:bodyPr/>
        <a:lstStyle/>
        <a:p>
          <a:endParaRPr lang="en-GB"/>
        </a:p>
      </dgm:t>
    </dgm:pt>
    <dgm:pt modelId="{A1035C21-FDB7-4EAC-89CB-CA0A13638908}" type="sibTrans" cxnId="{D015DEAD-493F-45CE-AAE9-CD719F323645}">
      <dgm:prSet/>
      <dgm:spPr/>
      <dgm:t>
        <a:bodyPr/>
        <a:lstStyle/>
        <a:p>
          <a:endParaRPr lang="en-GB"/>
        </a:p>
      </dgm:t>
    </dgm:pt>
    <dgm:pt modelId="{83D561A4-503F-45B2-B21E-B4C0A921F900}">
      <dgm:prSet phldrT="[Text]"/>
      <dgm:spPr/>
      <dgm:t>
        <a:bodyPr/>
        <a:lstStyle/>
        <a:p>
          <a:r>
            <a:rPr lang="en-GB" dirty="0" smtClean="0"/>
            <a:t>Dynamically Typed</a:t>
          </a:r>
          <a:endParaRPr lang="en-GB" dirty="0"/>
        </a:p>
      </dgm:t>
    </dgm:pt>
    <dgm:pt modelId="{586C31D1-E2EE-43F5-9333-75504CDB2A01}" type="parTrans" cxnId="{462C5C2E-2CFE-499B-9A9E-5EC9260418B4}">
      <dgm:prSet/>
      <dgm:spPr/>
      <dgm:t>
        <a:bodyPr/>
        <a:lstStyle/>
        <a:p>
          <a:endParaRPr lang="en-GB"/>
        </a:p>
      </dgm:t>
    </dgm:pt>
    <dgm:pt modelId="{3537B17F-CEEC-4777-8EED-6853E79A7526}" type="sibTrans" cxnId="{462C5C2E-2CFE-499B-9A9E-5EC9260418B4}">
      <dgm:prSet/>
      <dgm:spPr/>
      <dgm:t>
        <a:bodyPr/>
        <a:lstStyle/>
        <a:p>
          <a:endParaRPr lang="en-GB"/>
        </a:p>
      </dgm:t>
    </dgm:pt>
    <dgm:pt modelId="{54AD1ADC-A634-4621-A4E4-473A7E172D0E}" type="pres">
      <dgm:prSet presAssocID="{37280AB1-95FF-42E8-94B7-DCF4D2A09A09}" presName="compositeShape" presStyleCnt="0">
        <dgm:presLayoutVars>
          <dgm:chMax val="7"/>
          <dgm:dir/>
          <dgm:resizeHandles val="exact"/>
        </dgm:presLayoutVars>
      </dgm:prSet>
      <dgm:spPr/>
    </dgm:pt>
    <dgm:pt modelId="{ED9FBEAD-8068-422C-B57A-30CFA25C3E76}" type="pres">
      <dgm:prSet presAssocID="{8AF86F65-257F-4D4B-8F3E-9FA582CE5FAF}" presName="circ1" presStyleLbl="vennNode1" presStyleIdx="0" presStyleCnt="2" custScaleX="110930" custScaleY="106214"/>
      <dgm:spPr/>
      <dgm:t>
        <a:bodyPr/>
        <a:lstStyle/>
        <a:p>
          <a:endParaRPr lang="en-GB"/>
        </a:p>
      </dgm:t>
    </dgm:pt>
    <dgm:pt modelId="{9833359F-7D17-45D4-8EB8-A5BB503C7C74}" type="pres">
      <dgm:prSet presAssocID="{8AF86F65-257F-4D4B-8F3E-9FA582CE5FAF}" presName="circ1Tx" presStyleLbl="revTx" presStyleIdx="0" presStyleCnt="0">
        <dgm:presLayoutVars>
          <dgm:chMax val="0"/>
          <dgm:chPref val="0"/>
          <dgm:bulletEnabled val="1"/>
        </dgm:presLayoutVars>
      </dgm:prSet>
      <dgm:spPr/>
      <dgm:t>
        <a:bodyPr/>
        <a:lstStyle/>
        <a:p>
          <a:endParaRPr lang="en-GB"/>
        </a:p>
      </dgm:t>
    </dgm:pt>
    <dgm:pt modelId="{C4F96459-0667-46A5-8464-979D32A5AFC0}" type="pres">
      <dgm:prSet presAssocID="{83D561A4-503F-45B2-B21E-B4C0A921F900}" presName="circ2" presStyleLbl="vennNode1" presStyleIdx="1" presStyleCnt="2" custScaleX="110930" custScaleY="106214"/>
      <dgm:spPr/>
      <dgm:t>
        <a:bodyPr/>
        <a:lstStyle/>
        <a:p>
          <a:endParaRPr lang="en-GB"/>
        </a:p>
      </dgm:t>
    </dgm:pt>
    <dgm:pt modelId="{B3DBAB2C-2BCB-4EFA-8EF8-288AFF90DBD0}" type="pres">
      <dgm:prSet presAssocID="{83D561A4-503F-45B2-B21E-B4C0A921F900}" presName="circ2Tx" presStyleLbl="revTx" presStyleIdx="0" presStyleCnt="0">
        <dgm:presLayoutVars>
          <dgm:chMax val="0"/>
          <dgm:chPref val="0"/>
          <dgm:bulletEnabled val="1"/>
        </dgm:presLayoutVars>
      </dgm:prSet>
      <dgm:spPr/>
      <dgm:t>
        <a:bodyPr/>
        <a:lstStyle/>
        <a:p>
          <a:endParaRPr lang="en-GB"/>
        </a:p>
      </dgm:t>
    </dgm:pt>
  </dgm:ptLst>
  <dgm:cxnLst>
    <dgm:cxn modelId="{9DC468E1-2807-4653-AE46-86755F756629}" type="presOf" srcId="{8AF86F65-257F-4D4B-8F3E-9FA582CE5FAF}" destId="{ED9FBEAD-8068-422C-B57A-30CFA25C3E76}" srcOrd="0" destOrd="0" presId="urn:microsoft.com/office/officeart/2005/8/layout/venn1"/>
    <dgm:cxn modelId="{9DF9DDF7-8ABE-443B-9AEB-B1F46543B4BD}" type="presOf" srcId="{83D561A4-503F-45B2-B21E-B4C0A921F900}" destId="{C4F96459-0667-46A5-8464-979D32A5AFC0}" srcOrd="0" destOrd="0" presId="urn:microsoft.com/office/officeart/2005/8/layout/venn1"/>
    <dgm:cxn modelId="{68069423-CBFF-481F-B235-1E1913440E6A}" type="presOf" srcId="{83D561A4-503F-45B2-B21E-B4C0A921F900}" destId="{B3DBAB2C-2BCB-4EFA-8EF8-288AFF90DBD0}" srcOrd="1" destOrd="0" presId="urn:microsoft.com/office/officeart/2005/8/layout/venn1"/>
    <dgm:cxn modelId="{D015DEAD-493F-45CE-AAE9-CD719F323645}" srcId="{37280AB1-95FF-42E8-94B7-DCF4D2A09A09}" destId="{8AF86F65-257F-4D4B-8F3E-9FA582CE5FAF}" srcOrd="0" destOrd="0" parTransId="{C45125E2-98D0-4EC3-AB7A-F16C57EC95B7}" sibTransId="{A1035C21-FDB7-4EAC-89CB-CA0A13638908}"/>
    <dgm:cxn modelId="{462C5C2E-2CFE-499B-9A9E-5EC9260418B4}" srcId="{37280AB1-95FF-42E8-94B7-DCF4D2A09A09}" destId="{83D561A4-503F-45B2-B21E-B4C0A921F900}" srcOrd="1" destOrd="0" parTransId="{586C31D1-E2EE-43F5-9333-75504CDB2A01}" sibTransId="{3537B17F-CEEC-4777-8EED-6853E79A7526}"/>
    <dgm:cxn modelId="{29FF4B64-5C08-4E74-8932-0D3D4837289D}" type="presOf" srcId="{8AF86F65-257F-4D4B-8F3E-9FA582CE5FAF}" destId="{9833359F-7D17-45D4-8EB8-A5BB503C7C74}" srcOrd="1" destOrd="0" presId="urn:microsoft.com/office/officeart/2005/8/layout/venn1"/>
    <dgm:cxn modelId="{EA743006-6E4F-448C-9C47-3BBCDC054350}" type="presOf" srcId="{37280AB1-95FF-42E8-94B7-DCF4D2A09A09}" destId="{54AD1ADC-A634-4621-A4E4-473A7E172D0E}" srcOrd="0" destOrd="0" presId="urn:microsoft.com/office/officeart/2005/8/layout/venn1"/>
    <dgm:cxn modelId="{2DB4129D-7F7F-4D29-93B6-129D3BFA8879}" type="presParOf" srcId="{54AD1ADC-A634-4621-A4E4-473A7E172D0E}" destId="{ED9FBEAD-8068-422C-B57A-30CFA25C3E76}" srcOrd="0" destOrd="0" presId="urn:microsoft.com/office/officeart/2005/8/layout/venn1"/>
    <dgm:cxn modelId="{F09C66A3-7547-4EF8-8A16-B9BE00F093C6}" type="presParOf" srcId="{54AD1ADC-A634-4621-A4E4-473A7E172D0E}" destId="{9833359F-7D17-45D4-8EB8-A5BB503C7C74}" srcOrd="1" destOrd="0" presId="urn:microsoft.com/office/officeart/2005/8/layout/venn1"/>
    <dgm:cxn modelId="{EBCCE99A-62E8-4509-A4BC-457A61C3A017}" type="presParOf" srcId="{54AD1ADC-A634-4621-A4E4-473A7E172D0E}" destId="{C4F96459-0667-46A5-8464-979D32A5AFC0}" srcOrd="2" destOrd="0" presId="urn:microsoft.com/office/officeart/2005/8/layout/venn1"/>
    <dgm:cxn modelId="{CD8955EE-5281-4A23-950D-90D42CC10BFD}" type="presParOf" srcId="{54AD1ADC-A634-4621-A4E4-473A7E172D0E}" destId="{B3DBAB2C-2BCB-4EFA-8EF8-288AFF90DBD0}" srcOrd="3" destOrd="0" presId="urn:microsoft.com/office/officeart/2005/8/layout/ven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1359CA4-5CB5-40B5-A7A7-DDC5B2B667EB}"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GB"/>
        </a:p>
      </dgm:t>
    </dgm:pt>
    <dgm:pt modelId="{2CA5F6CE-2EAA-4812-99FC-45B0E7658969}">
      <dgm:prSet custT="1"/>
      <dgm:spPr/>
      <dgm:t>
        <a:bodyPr lIns="36000" rIns="0"/>
        <a:lstStyle/>
        <a:p>
          <a:pPr rtl="0"/>
          <a:r>
            <a:rPr lang="en-GB" sz="2400" dirty="0" smtClean="0"/>
            <a:t>Γ</a:t>
          </a:r>
          <a:r>
            <a:rPr lang="en-GB" sz="2400" baseline="-25000" dirty="0" smtClean="0"/>
            <a:t>0 </a:t>
          </a:r>
          <a:r>
            <a:rPr lang="en-GB" sz="2400" dirty="0" smtClean="0"/>
            <a:t>is the ever-growing ocean of digital reality around us  </a:t>
          </a:r>
          <a:endParaRPr lang="en-GB" sz="2400" dirty="0"/>
        </a:p>
      </dgm:t>
    </dgm:pt>
    <dgm:pt modelId="{4AA2465D-6F25-4B6E-85EF-1AB849F3D45E}" type="parTrans" cxnId="{6A820C13-9423-4219-B72B-71A09871D698}">
      <dgm:prSet/>
      <dgm:spPr/>
      <dgm:t>
        <a:bodyPr/>
        <a:lstStyle/>
        <a:p>
          <a:endParaRPr lang="en-GB"/>
        </a:p>
      </dgm:t>
    </dgm:pt>
    <dgm:pt modelId="{45CF8590-350E-4102-90CE-8CBE2423B11E}" type="sibTrans" cxnId="{6A820C13-9423-4219-B72B-71A09871D698}">
      <dgm:prSet/>
      <dgm:spPr/>
      <dgm:t>
        <a:bodyPr/>
        <a:lstStyle/>
        <a:p>
          <a:endParaRPr lang="en-GB"/>
        </a:p>
      </dgm:t>
    </dgm:pt>
    <dgm:pt modelId="{D7B7C21B-228A-454B-BF53-EDD95EF70A4A}">
      <dgm:prSet custT="1"/>
      <dgm:spPr/>
      <dgm:t>
        <a:bodyPr lIns="36000" rIns="0"/>
        <a:lstStyle/>
        <a:p>
          <a:pPr rtl="0"/>
          <a:r>
            <a:rPr lang="en-GB" sz="2400" dirty="0" smtClean="0"/>
            <a:t>Γ</a:t>
          </a:r>
          <a:r>
            <a:rPr lang="en-GB" sz="2400" baseline="-25000" dirty="0" smtClean="0"/>
            <a:t>0 </a:t>
          </a:r>
          <a:r>
            <a:rPr lang="en-GB" sz="2400" dirty="0" smtClean="0"/>
            <a:t>is big. Really big.</a:t>
          </a:r>
        </a:p>
        <a:p>
          <a:pPr rtl="0"/>
          <a:r>
            <a:rPr lang="en-GB" sz="2400" dirty="0" smtClean="0"/>
            <a:t>You might think your hard disk is full, but that’s just peanuts to Γ</a:t>
          </a:r>
          <a:r>
            <a:rPr lang="en-GB" sz="2400" baseline="-25000" dirty="0" smtClean="0"/>
            <a:t>0</a:t>
          </a:r>
          <a:endParaRPr lang="en-GB" sz="2400" dirty="0"/>
        </a:p>
      </dgm:t>
    </dgm:pt>
    <dgm:pt modelId="{AF4780D3-47F7-4FEB-ABF7-60B4D358BE84}" type="parTrans" cxnId="{FCC4825A-BAC6-43CC-8CFE-D9E89E33B9D5}">
      <dgm:prSet/>
      <dgm:spPr/>
      <dgm:t>
        <a:bodyPr/>
        <a:lstStyle/>
        <a:p>
          <a:endParaRPr lang="en-GB"/>
        </a:p>
      </dgm:t>
    </dgm:pt>
    <dgm:pt modelId="{C86193E2-A22A-427C-B895-6E1CF920BCA2}" type="sibTrans" cxnId="{FCC4825A-BAC6-43CC-8CFE-D9E89E33B9D5}">
      <dgm:prSet/>
      <dgm:spPr/>
      <dgm:t>
        <a:bodyPr/>
        <a:lstStyle/>
        <a:p>
          <a:endParaRPr lang="en-GB"/>
        </a:p>
      </dgm:t>
    </dgm:pt>
    <dgm:pt modelId="{B851EE23-E5BA-470D-BBB7-3A5D8F2769BF}">
      <dgm:prSet custT="1"/>
      <dgm:spPr/>
      <dgm:t>
        <a:bodyPr/>
        <a:lstStyle/>
        <a:p>
          <a:pPr rtl="0"/>
          <a:r>
            <a:rPr lang="en-GB" sz="2400" dirty="0" smtClean="0"/>
            <a:t>Γ</a:t>
          </a:r>
          <a:r>
            <a:rPr lang="en-GB" sz="2400" baseline="-25000" dirty="0" smtClean="0"/>
            <a:t>0 </a:t>
          </a:r>
          <a:r>
            <a:rPr lang="en-GB" sz="2400" dirty="0" smtClean="0"/>
            <a:t>is other. It doesn’t speak your language</a:t>
          </a:r>
          <a:endParaRPr lang="en-GB" sz="2400" dirty="0"/>
        </a:p>
      </dgm:t>
    </dgm:pt>
    <dgm:pt modelId="{FED40995-21CE-4A9B-B09D-3D97A8F6A04E}" type="parTrans" cxnId="{8DE173DB-B70B-4E30-8F48-E9CDB0AB495C}">
      <dgm:prSet/>
      <dgm:spPr/>
      <dgm:t>
        <a:bodyPr/>
        <a:lstStyle/>
        <a:p>
          <a:endParaRPr lang="en-GB"/>
        </a:p>
      </dgm:t>
    </dgm:pt>
    <dgm:pt modelId="{2B7DADBB-7D87-43D5-AA20-873398624731}" type="sibTrans" cxnId="{8DE173DB-B70B-4E30-8F48-E9CDB0AB495C}">
      <dgm:prSet/>
      <dgm:spPr/>
      <dgm:t>
        <a:bodyPr/>
        <a:lstStyle/>
        <a:p>
          <a:endParaRPr lang="en-GB"/>
        </a:p>
      </dgm:t>
    </dgm:pt>
    <dgm:pt modelId="{5B0A3E79-ABA6-4601-B4C6-872B13FC87FE}">
      <dgm:prSet custT="1"/>
      <dgm:spPr/>
      <dgm:t>
        <a:bodyPr lIns="36000" rIns="0"/>
        <a:lstStyle/>
        <a:p>
          <a:pPr rtl="0"/>
          <a:r>
            <a:rPr lang="en-GB" sz="2400" dirty="0" smtClean="0"/>
            <a:t>Γ</a:t>
          </a:r>
          <a:r>
            <a:rPr lang="en-GB" sz="2400" baseline="-25000" dirty="0" smtClean="0"/>
            <a:t>0 </a:t>
          </a:r>
          <a:r>
            <a:rPr lang="en-GB" sz="2400" dirty="0" smtClean="0"/>
            <a:t>is being organized at an incredible rate</a:t>
          </a:r>
          <a:endParaRPr lang="en-GB" sz="2400" dirty="0"/>
        </a:p>
      </dgm:t>
    </dgm:pt>
    <dgm:pt modelId="{8BD1A46C-4A5C-4832-9CEA-27741FD9FCF5}" type="parTrans" cxnId="{C987CC5E-ACFD-497B-846B-857CC0ED90A4}">
      <dgm:prSet/>
      <dgm:spPr/>
      <dgm:t>
        <a:bodyPr/>
        <a:lstStyle/>
        <a:p>
          <a:endParaRPr lang="en-GB"/>
        </a:p>
      </dgm:t>
    </dgm:pt>
    <dgm:pt modelId="{9402B90C-0A52-4CF3-B94E-4F9D02A54EBC}" type="sibTrans" cxnId="{C987CC5E-ACFD-497B-846B-857CC0ED90A4}">
      <dgm:prSet/>
      <dgm:spPr/>
      <dgm:t>
        <a:bodyPr/>
        <a:lstStyle/>
        <a:p>
          <a:endParaRPr lang="en-GB"/>
        </a:p>
      </dgm:t>
    </dgm:pt>
    <dgm:pt modelId="{BB251E8F-CED2-4140-A3EC-9DE54012E1C8}">
      <dgm:prSet custT="1"/>
      <dgm:spPr/>
      <dgm:t>
        <a:bodyPr lIns="36000" rIns="0"/>
        <a:lstStyle/>
        <a:p>
          <a:pPr rtl="0"/>
          <a:r>
            <a:rPr lang="en-GB" sz="2400" dirty="0" smtClean="0"/>
            <a:t>Γ</a:t>
          </a:r>
          <a:r>
            <a:rPr lang="en-GB" sz="2400" baseline="-25000" dirty="0" smtClean="0"/>
            <a:t>0</a:t>
          </a:r>
          <a:r>
            <a:rPr lang="en-GB" sz="2400" dirty="0" smtClean="0"/>
            <a:t> is just ready and waiting to be tamed. (We’re hitting the limit with e and tau)</a:t>
          </a:r>
          <a:endParaRPr lang="en-GB" sz="2400" dirty="0"/>
        </a:p>
      </dgm:t>
    </dgm:pt>
    <dgm:pt modelId="{DC13AA0A-9F5B-4BC8-91E5-5864A5C7BF2F}" type="parTrans" cxnId="{CAE414CD-ED8C-422E-9581-1B0F940299AF}">
      <dgm:prSet/>
      <dgm:spPr/>
      <dgm:t>
        <a:bodyPr/>
        <a:lstStyle/>
        <a:p>
          <a:endParaRPr lang="en-GB"/>
        </a:p>
      </dgm:t>
    </dgm:pt>
    <dgm:pt modelId="{18A02741-A071-4BD2-AF91-090E63356E92}" type="sibTrans" cxnId="{CAE414CD-ED8C-422E-9581-1B0F940299AF}">
      <dgm:prSet/>
      <dgm:spPr/>
      <dgm:t>
        <a:bodyPr/>
        <a:lstStyle/>
        <a:p>
          <a:endParaRPr lang="en-GB"/>
        </a:p>
      </dgm:t>
    </dgm:pt>
    <dgm:pt modelId="{B98397F7-F227-4888-A916-AE6498B56EE8}">
      <dgm:prSet custT="1"/>
      <dgm:spPr/>
      <dgm:t>
        <a:bodyPr/>
        <a:lstStyle/>
        <a:p>
          <a:pPr rtl="0"/>
          <a:r>
            <a:rPr lang="en-GB" sz="2400" dirty="0" smtClean="0"/>
            <a:t>Γ</a:t>
          </a:r>
          <a:r>
            <a:rPr lang="en-GB" sz="2400" baseline="-25000" dirty="0" smtClean="0"/>
            <a:t>0 </a:t>
          </a:r>
          <a:r>
            <a:rPr lang="en-GB" sz="2400" dirty="0" smtClean="0"/>
            <a:t>is surprisingly “human”</a:t>
          </a:r>
          <a:endParaRPr lang="en-GB" sz="2400" dirty="0"/>
        </a:p>
      </dgm:t>
    </dgm:pt>
    <dgm:pt modelId="{C038D9FA-2E7A-4A7A-B69F-4361DFB7BCA8}" type="parTrans" cxnId="{E56F77AD-237E-460B-BF4C-61323A1CEA40}">
      <dgm:prSet/>
      <dgm:spPr/>
      <dgm:t>
        <a:bodyPr/>
        <a:lstStyle/>
        <a:p>
          <a:endParaRPr lang="en-GB"/>
        </a:p>
      </dgm:t>
    </dgm:pt>
    <dgm:pt modelId="{9F7E37C9-E9D6-4DBF-9001-80F0D0F59408}" type="sibTrans" cxnId="{E56F77AD-237E-460B-BF4C-61323A1CEA40}">
      <dgm:prSet/>
      <dgm:spPr/>
      <dgm:t>
        <a:bodyPr/>
        <a:lstStyle/>
        <a:p>
          <a:endParaRPr lang="en-GB"/>
        </a:p>
      </dgm:t>
    </dgm:pt>
    <dgm:pt modelId="{FD22585E-ECBA-4F13-BAE7-FFE3199AA196}" type="pres">
      <dgm:prSet presAssocID="{21359CA4-5CB5-40B5-A7A7-DDC5B2B667EB}" presName="diagram" presStyleCnt="0">
        <dgm:presLayoutVars>
          <dgm:dir/>
          <dgm:resizeHandles val="exact"/>
        </dgm:presLayoutVars>
      </dgm:prSet>
      <dgm:spPr/>
      <dgm:t>
        <a:bodyPr/>
        <a:lstStyle/>
        <a:p>
          <a:endParaRPr lang="en-GB"/>
        </a:p>
      </dgm:t>
    </dgm:pt>
    <dgm:pt modelId="{90D238AF-8111-48F4-87D0-8513B6795E16}" type="pres">
      <dgm:prSet presAssocID="{2CA5F6CE-2EAA-4812-99FC-45B0E7658969}" presName="node" presStyleLbl="node1" presStyleIdx="0" presStyleCnt="6">
        <dgm:presLayoutVars>
          <dgm:bulletEnabled val="1"/>
        </dgm:presLayoutVars>
      </dgm:prSet>
      <dgm:spPr/>
      <dgm:t>
        <a:bodyPr/>
        <a:lstStyle/>
        <a:p>
          <a:endParaRPr lang="en-GB"/>
        </a:p>
      </dgm:t>
    </dgm:pt>
    <dgm:pt modelId="{425954A1-7EF5-4111-96F6-D85A1BEF1C2C}" type="pres">
      <dgm:prSet presAssocID="{45CF8590-350E-4102-90CE-8CBE2423B11E}" presName="sibTrans" presStyleCnt="0"/>
      <dgm:spPr/>
    </dgm:pt>
    <dgm:pt modelId="{5C889AEA-E0C2-4FF9-A34D-CA456FDB903E}" type="pres">
      <dgm:prSet presAssocID="{D7B7C21B-228A-454B-BF53-EDD95EF70A4A}" presName="node" presStyleLbl="node1" presStyleIdx="1" presStyleCnt="6">
        <dgm:presLayoutVars>
          <dgm:bulletEnabled val="1"/>
        </dgm:presLayoutVars>
      </dgm:prSet>
      <dgm:spPr/>
      <dgm:t>
        <a:bodyPr/>
        <a:lstStyle/>
        <a:p>
          <a:endParaRPr lang="en-GB"/>
        </a:p>
      </dgm:t>
    </dgm:pt>
    <dgm:pt modelId="{5AD9FCEB-B008-4923-92B3-8CB45DF93563}" type="pres">
      <dgm:prSet presAssocID="{C86193E2-A22A-427C-B895-6E1CF920BCA2}" presName="sibTrans" presStyleCnt="0"/>
      <dgm:spPr/>
    </dgm:pt>
    <dgm:pt modelId="{BB6560F0-5737-4155-83E0-F00762C15097}" type="pres">
      <dgm:prSet presAssocID="{B851EE23-E5BA-470D-BBB7-3A5D8F2769BF}" presName="node" presStyleLbl="node1" presStyleIdx="2" presStyleCnt="6">
        <dgm:presLayoutVars>
          <dgm:bulletEnabled val="1"/>
        </dgm:presLayoutVars>
      </dgm:prSet>
      <dgm:spPr/>
      <dgm:t>
        <a:bodyPr/>
        <a:lstStyle/>
        <a:p>
          <a:endParaRPr lang="en-GB"/>
        </a:p>
      </dgm:t>
    </dgm:pt>
    <dgm:pt modelId="{ABBE3BDA-4E5E-42D0-81E1-DA032C6F8834}" type="pres">
      <dgm:prSet presAssocID="{2B7DADBB-7D87-43D5-AA20-873398624731}" presName="sibTrans" presStyleCnt="0"/>
      <dgm:spPr/>
    </dgm:pt>
    <dgm:pt modelId="{95717ED0-058B-40A8-AEF1-D8763A5D87CC}" type="pres">
      <dgm:prSet presAssocID="{5B0A3E79-ABA6-4601-B4C6-872B13FC87FE}" presName="node" presStyleLbl="node1" presStyleIdx="3" presStyleCnt="6">
        <dgm:presLayoutVars>
          <dgm:bulletEnabled val="1"/>
        </dgm:presLayoutVars>
      </dgm:prSet>
      <dgm:spPr/>
      <dgm:t>
        <a:bodyPr/>
        <a:lstStyle/>
        <a:p>
          <a:endParaRPr lang="en-GB"/>
        </a:p>
      </dgm:t>
    </dgm:pt>
    <dgm:pt modelId="{B8DE0AF6-3CE3-4FDA-9BDA-2983AE8E7A86}" type="pres">
      <dgm:prSet presAssocID="{9402B90C-0A52-4CF3-B94E-4F9D02A54EBC}" presName="sibTrans" presStyleCnt="0"/>
      <dgm:spPr/>
    </dgm:pt>
    <dgm:pt modelId="{2B9C4F42-7270-4926-91A5-B0F02BC89C9E}" type="pres">
      <dgm:prSet presAssocID="{BB251E8F-CED2-4140-A3EC-9DE54012E1C8}" presName="node" presStyleLbl="node1" presStyleIdx="4" presStyleCnt="6">
        <dgm:presLayoutVars>
          <dgm:bulletEnabled val="1"/>
        </dgm:presLayoutVars>
      </dgm:prSet>
      <dgm:spPr/>
      <dgm:t>
        <a:bodyPr/>
        <a:lstStyle/>
        <a:p>
          <a:endParaRPr lang="en-GB"/>
        </a:p>
      </dgm:t>
    </dgm:pt>
    <dgm:pt modelId="{A49EC87C-10DA-470B-BD7B-0F38B658E92C}" type="pres">
      <dgm:prSet presAssocID="{18A02741-A071-4BD2-AF91-090E63356E92}" presName="sibTrans" presStyleCnt="0"/>
      <dgm:spPr/>
    </dgm:pt>
    <dgm:pt modelId="{02636C2B-1A91-4E5F-9560-97738B72DA61}" type="pres">
      <dgm:prSet presAssocID="{B98397F7-F227-4888-A916-AE6498B56EE8}" presName="node" presStyleLbl="node1" presStyleIdx="5" presStyleCnt="6">
        <dgm:presLayoutVars>
          <dgm:bulletEnabled val="1"/>
        </dgm:presLayoutVars>
      </dgm:prSet>
      <dgm:spPr/>
      <dgm:t>
        <a:bodyPr/>
        <a:lstStyle/>
        <a:p>
          <a:endParaRPr lang="en-GB"/>
        </a:p>
      </dgm:t>
    </dgm:pt>
  </dgm:ptLst>
  <dgm:cxnLst>
    <dgm:cxn modelId="{6A820C13-9423-4219-B72B-71A09871D698}" srcId="{21359CA4-5CB5-40B5-A7A7-DDC5B2B667EB}" destId="{2CA5F6CE-2EAA-4812-99FC-45B0E7658969}" srcOrd="0" destOrd="0" parTransId="{4AA2465D-6F25-4B6E-85EF-1AB849F3D45E}" sibTransId="{45CF8590-350E-4102-90CE-8CBE2423B11E}"/>
    <dgm:cxn modelId="{6AEDB1CC-15ED-4A3E-BBB1-EBE5594D16B5}" type="presOf" srcId="{D7B7C21B-228A-454B-BF53-EDD95EF70A4A}" destId="{5C889AEA-E0C2-4FF9-A34D-CA456FDB903E}" srcOrd="0" destOrd="0" presId="urn:microsoft.com/office/officeart/2005/8/layout/default"/>
    <dgm:cxn modelId="{8DE173DB-B70B-4E30-8F48-E9CDB0AB495C}" srcId="{21359CA4-5CB5-40B5-A7A7-DDC5B2B667EB}" destId="{B851EE23-E5BA-470D-BBB7-3A5D8F2769BF}" srcOrd="2" destOrd="0" parTransId="{FED40995-21CE-4A9B-B09D-3D97A8F6A04E}" sibTransId="{2B7DADBB-7D87-43D5-AA20-873398624731}"/>
    <dgm:cxn modelId="{904F9F3D-FC28-4131-B2C5-C077548F0CD4}" type="presOf" srcId="{21359CA4-5CB5-40B5-A7A7-DDC5B2B667EB}" destId="{FD22585E-ECBA-4F13-BAE7-FFE3199AA196}" srcOrd="0" destOrd="0" presId="urn:microsoft.com/office/officeart/2005/8/layout/default"/>
    <dgm:cxn modelId="{CAE414CD-ED8C-422E-9581-1B0F940299AF}" srcId="{21359CA4-5CB5-40B5-A7A7-DDC5B2B667EB}" destId="{BB251E8F-CED2-4140-A3EC-9DE54012E1C8}" srcOrd="4" destOrd="0" parTransId="{DC13AA0A-9F5B-4BC8-91E5-5864A5C7BF2F}" sibTransId="{18A02741-A071-4BD2-AF91-090E63356E92}"/>
    <dgm:cxn modelId="{4BE18FF2-B9FF-4FAD-BA6E-4F07C4920B3F}" type="presOf" srcId="{BB251E8F-CED2-4140-A3EC-9DE54012E1C8}" destId="{2B9C4F42-7270-4926-91A5-B0F02BC89C9E}" srcOrd="0" destOrd="0" presId="urn:microsoft.com/office/officeart/2005/8/layout/default"/>
    <dgm:cxn modelId="{C987CC5E-ACFD-497B-846B-857CC0ED90A4}" srcId="{21359CA4-5CB5-40B5-A7A7-DDC5B2B667EB}" destId="{5B0A3E79-ABA6-4601-B4C6-872B13FC87FE}" srcOrd="3" destOrd="0" parTransId="{8BD1A46C-4A5C-4832-9CEA-27741FD9FCF5}" sibTransId="{9402B90C-0A52-4CF3-B94E-4F9D02A54EBC}"/>
    <dgm:cxn modelId="{27C9A0AD-F46D-4BDD-8A42-46A35176F27B}" type="presOf" srcId="{5B0A3E79-ABA6-4601-B4C6-872B13FC87FE}" destId="{95717ED0-058B-40A8-AEF1-D8763A5D87CC}" srcOrd="0" destOrd="0" presId="urn:microsoft.com/office/officeart/2005/8/layout/default"/>
    <dgm:cxn modelId="{E56F77AD-237E-460B-BF4C-61323A1CEA40}" srcId="{21359CA4-5CB5-40B5-A7A7-DDC5B2B667EB}" destId="{B98397F7-F227-4888-A916-AE6498B56EE8}" srcOrd="5" destOrd="0" parTransId="{C038D9FA-2E7A-4A7A-B69F-4361DFB7BCA8}" sibTransId="{9F7E37C9-E9D6-4DBF-9001-80F0D0F59408}"/>
    <dgm:cxn modelId="{C09377E6-EF3E-4AF9-9AFB-F550987149A3}" type="presOf" srcId="{B98397F7-F227-4888-A916-AE6498B56EE8}" destId="{02636C2B-1A91-4E5F-9560-97738B72DA61}" srcOrd="0" destOrd="0" presId="urn:microsoft.com/office/officeart/2005/8/layout/default"/>
    <dgm:cxn modelId="{90B2A415-1846-4465-B9D8-13A3FE8E64C0}" type="presOf" srcId="{B851EE23-E5BA-470D-BBB7-3A5D8F2769BF}" destId="{BB6560F0-5737-4155-83E0-F00762C15097}" srcOrd="0" destOrd="0" presId="urn:microsoft.com/office/officeart/2005/8/layout/default"/>
    <dgm:cxn modelId="{6CFC31F6-5E21-486E-8E83-BDE3C9049986}" type="presOf" srcId="{2CA5F6CE-2EAA-4812-99FC-45B0E7658969}" destId="{90D238AF-8111-48F4-87D0-8513B6795E16}" srcOrd="0" destOrd="0" presId="urn:microsoft.com/office/officeart/2005/8/layout/default"/>
    <dgm:cxn modelId="{FCC4825A-BAC6-43CC-8CFE-D9E89E33B9D5}" srcId="{21359CA4-5CB5-40B5-A7A7-DDC5B2B667EB}" destId="{D7B7C21B-228A-454B-BF53-EDD95EF70A4A}" srcOrd="1" destOrd="0" parTransId="{AF4780D3-47F7-4FEB-ABF7-60B4D358BE84}" sibTransId="{C86193E2-A22A-427C-B895-6E1CF920BCA2}"/>
    <dgm:cxn modelId="{2D953525-C5C9-482F-8A89-8F90E8B2DE28}" type="presParOf" srcId="{FD22585E-ECBA-4F13-BAE7-FFE3199AA196}" destId="{90D238AF-8111-48F4-87D0-8513B6795E16}" srcOrd="0" destOrd="0" presId="urn:microsoft.com/office/officeart/2005/8/layout/default"/>
    <dgm:cxn modelId="{79CABBA3-9A93-4C33-BECB-B5F0F6889C30}" type="presParOf" srcId="{FD22585E-ECBA-4F13-BAE7-FFE3199AA196}" destId="{425954A1-7EF5-4111-96F6-D85A1BEF1C2C}" srcOrd="1" destOrd="0" presId="urn:microsoft.com/office/officeart/2005/8/layout/default"/>
    <dgm:cxn modelId="{5143427D-6E60-4035-ACBC-D012961BB5BC}" type="presParOf" srcId="{FD22585E-ECBA-4F13-BAE7-FFE3199AA196}" destId="{5C889AEA-E0C2-4FF9-A34D-CA456FDB903E}" srcOrd="2" destOrd="0" presId="urn:microsoft.com/office/officeart/2005/8/layout/default"/>
    <dgm:cxn modelId="{4F0C42C9-516F-4350-8A15-49D8B45FE817}" type="presParOf" srcId="{FD22585E-ECBA-4F13-BAE7-FFE3199AA196}" destId="{5AD9FCEB-B008-4923-92B3-8CB45DF93563}" srcOrd="3" destOrd="0" presId="urn:microsoft.com/office/officeart/2005/8/layout/default"/>
    <dgm:cxn modelId="{0C0337A9-EEA8-4E19-A283-9712B62C8A62}" type="presParOf" srcId="{FD22585E-ECBA-4F13-BAE7-FFE3199AA196}" destId="{BB6560F0-5737-4155-83E0-F00762C15097}" srcOrd="4" destOrd="0" presId="urn:microsoft.com/office/officeart/2005/8/layout/default"/>
    <dgm:cxn modelId="{3528FDF4-9728-4D4C-8DC9-B113185624F0}" type="presParOf" srcId="{FD22585E-ECBA-4F13-BAE7-FFE3199AA196}" destId="{ABBE3BDA-4E5E-42D0-81E1-DA032C6F8834}" srcOrd="5" destOrd="0" presId="urn:microsoft.com/office/officeart/2005/8/layout/default"/>
    <dgm:cxn modelId="{74F72C63-1D3B-4930-B612-544040CB943F}" type="presParOf" srcId="{FD22585E-ECBA-4F13-BAE7-FFE3199AA196}" destId="{95717ED0-058B-40A8-AEF1-D8763A5D87CC}" srcOrd="6" destOrd="0" presId="urn:microsoft.com/office/officeart/2005/8/layout/default"/>
    <dgm:cxn modelId="{49E8F840-F5D9-4DD1-BBBC-785DA3941797}" type="presParOf" srcId="{FD22585E-ECBA-4F13-BAE7-FFE3199AA196}" destId="{B8DE0AF6-3CE3-4FDA-9BDA-2983AE8E7A86}" srcOrd="7" destOrd="0" presId="urn:microsoft.com/office/officeart/2005/8/layout/default"/>
    <dgm:cxn modelId="{DE088CB7-CC44-4C5E-95C9-A336CEBEA23B}" type="presParOf" srcId="{FD22585E-ECBA-4F13-BAE7-FFE3199AA196}" destId="{2B9C4F42-7270-4926-91A5-B0F02BC89C9E}" srcOrd="8" destOrd="0" presId="urn:microsoft.com/office/officeart/2005/8/layout/default"/>
    <dgm:cxn modelId="{4B239DD3-954C-4DBE-8158-6EEB31F6F594}" type="presParOf" srcId="{FD22585E-ECBA-4F13-BAE7-FFE3199AA196}" destId="{A49EC87C-10DA-470B-BD7B-0F38B658E92C}" srcOrd="9" destOrd="0" presId="urn:microsoft.com/office/officeart/2005/8/layout/default"/>
    <dgm:cxn modelId="{DA1AC7DE-0821-4B14-B5D1-0663B347DB42}" type="presParOf" srcId="{FD22585E-ECBA-4F13-BAE7-FFE3199AA196}" destId="{02636C2B-1A91-4E5F-9560-97738B72DA61}" srcOrd="1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1359CA4-5CB5-40B5-A7A7-DDC5B2B667EB}"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GB"/>
        </a:p>
      </dgm:t>
    </dgm:pt>
    <dgm:pt modelId="{B19BE3C0-E1F1-4697-ADB1-075BE44EB647}">
      <dgm:prSet custT="1"/>
      <dgm:spPr/>
      <dgm:t>
        <a:bodyPr lIns="36000" rIns="0"/>
        <a:lstStyle/>
        <a:p>
          <a:pPr rtl="0"/>
          <a:r>
            <a:rPr lang="en-GB" sz="2400" dirty="0" smtClean="0"/>
            <a:t>Γ</a:t>
          </a:r>
          <a:r>
            <a:rPr lang="en-GB" sz="2400" baseline="-25000" dirty="0" smtClean="0"/>
            <a:t>0 </a:t>
          </a:r>
          <a:r>
            <a:rPr lang="en-GB" sz="2400" dirty="0" smtClean="0"/>
            <a:t>is full of uncertainty and probabilities.</a:t>
          </a:r>
          <a:endParaRPr lang="en-GB" sz="2400" dirty="0"/>
        </a:p>
      </dgm:t>
    </dgm:pt>
    <dgm:pt modelId="{FD483F93-6E17-457F-9218-FB8563FD5FCB}" type="parTrans" cxnId="{3AA56E4B-2B9C-4C62-BCC8-4B929D04BE8D}">
      <dgm:prSet/>
      <dgm:spPr/>
      <dgm:t>
        <a:bodyPr/>
        <a:lstStyle/>
        <a:p>
          <a:endParaRPr lang="en-GB"/>
        </a:p>
      </dgm:t>
    </dgm:pt>
    <dgm:pt modelId="{7D11760D-2C01-4A04-8A9A-83D358A7A5FE}" type="sibTrans" cxnId="{3AA56E4B-2B9C-4C62-BCC8-4B929D04BE8D}">
      <dgm:prSet/>
      <dgm:spPr/>
      <dgm:t>
        <a:bodyPr/>
        <a:lstStyle/>
        <a:p>
          <a:endParaRPr lang="en-GB"/>
        </a:p>
      </dgm:t>
    </dgm:pt>
    <dgm:pt modelId="{AE07EA67-8793-449C-AB91-CBA8AB2F2D66}">
      <dgm:prSet custT="1"/>
      <dgm:spPr/>
      <dgm:t>
        <a:bodyPr lIns="36000" rIns="0"/>
        <a:lstStyle/>
        <a:p>
          <a:pPr rtl="0"/>
          <a:r>
            <a:rPr lang="en-GB" sz="2400" dirty="0" smtClean="0"/>
            <a:t>You are mutually recursive with Γ</a:t>
          </a:r>
          <a:r>
            <a:rPr lang="en-GB" sz="2400" baseline="-25000" dirty="0" smtClean="0"/>
            <a:t>0</a:t>
          </a:r>
          <a:r>
            <a:rPr lang="en-GB" sz="2400" dirty="0" smtClean="0"/>
            <a:t>. You are part of it. </a:t>
          </a:r>
        </a:p>
      </dgm:t>
    </dgm:pt>
    <dgm:pt modelId="{3D7FD325-C1FC-4470-B7A3-09CC946571CA}" type="parTrans" cxnId="{553E38E8-89E6-447B-8B25-2DD52E244311}">
      <dgm:prSet/>
      <dgm:spPr/>
      <dgm:t>
        <a:bodyPr/>
        <a:lstStyle/>
        <a:p>
          <a:endParaRPr lang="en-GB"/>
        </a:p>
      </dgm:t>
    </dgm:pt>
    <dgm:pt modelId="{A34D5F50-4918-473C-874A-EDEB8611DB01}" type="sibTrans" cxnId="{553E38E8-89E6-447B-8B25-2DD52E244311}">
      <dgm:prSet/>
      <dgm:spPr/>
      <dgm:t>
        <a:bodyPr/>
        <a:lstStyle/>
        <a:p>
          <a:endParaRPr lang="en-GB"/>
        </a:p>
      </dgm:t>
    </dgm:pt>
    <dgm:pt modelId="{7E83AB36-8280-4D52-B3A4-4C976196C672}">
      <dgm:prSet custT="1"/>
      <dgm:spPr/>
      <dgm:t>
        <a:bodyPr lIns="36000" rIns="0"/>
        <a:lstStyle/>
        <a:p>
          <a:pPr rtl="0"/>
          <a:r>
            <a:rPr lang="en-GB" sz="2400" dirty="0" smtClean="0"/>
            <a:t>Γ</a:t>
          </a:r>
          <a:r>
            <a:rPr lang="en-GB" sz="2400" baseline="-25000" dirty="0" smtClean="0"/>
            <a:t>0 </a:t>
          </a:r>
          <a:r>
            <a:rPr lang="en-GB" sz="2400" dirty="0" smtClean="0"/>
            <a:t>has many open doors, many locked doors</a:t>
          </a:r>
          <a:endParaRPr lang="en-GB" sz="2400" dirty="0"/>
        </a:p>
      </dgm:t>
    </dgm:pt>
    <dgm:pt modelId="{830317CF-07AD-4C70-92F0-5B5ED78C843D}" type="parTrans" cxnId="{66261F76-2ACB-4D2A-AC96-D14AF5238FD7}">
      <dgm:prSet/>
      <dgm:spPr/>
      <dgm:t>
        <a:bodyPr/>
        <a:lstStyle/>
        <a:p>
          <a:endParaRPr lang="en-GB"/>
        </a:p>
      </dgm:t>
    </dgm:pt>
    <dgm:pt modelId="{5C920AC2-A808-4236-979E-438F27E111D6}" type="sibTrans" cxnId="{66261F76-2ACB-4D2A-AC96-D14AF5238FD7}">
      <dgm:prSet/>
      <dgm:spPr/>
      <dgm:t>
        <a:bodyPr/>
        <a:lstStyle/>
        <a:p>
          <a:endParaRPr lang="en-GB"/>
        </a:p>
      </dgm:t>
    </dgm:pt>
    <dgm:pt modelId="{FB6E3AA7-1C1C-4C9F-B62B-ACFA6BC64D2F}">
      <dgm:prSet custT="1"/>
      <dgm:spPr/>
      <dgm:t>
        <a:bodyPr lIns="36000" rIns="0"/>
        <a:lstStyle/>
        <a:p>
          <a:pPr rtl="0"/>
          <a:r>
            <a:rPr lang="en-GB" sz="2400" dirty="0" smtClean="0"/>
            <a:t>Γ</a:t>
          </a:r>
          <a:r>
            <a:rPr lang="en-GB" sz="2400" baseline="-25000" dirty="0" smtClean="0"/>
            <a:t>0 </a:t>
          </a:r>
          <a:r>
            <a:rPr lang="en-GB" sz="2400" dirty="0" smtClean="0"/>
            <a:t>has many, many parts that do not get on particularly well.</a:t>
          </a:r>
          <a:endParaRPr lang="en-GB" sz="2400" dirty="0"/>
        </a:p>
      </dgm:t>
    </dgm:pt>
    <dgm:pt modelId="{8751B29C-20A9-4BE7-8F9A-5E4FB9C2F085}" type="parTrans" cxnId="{C4DACDA6-C749-4F61-ACFA-471FA6ADADA6}">
      <dgm:prSet/>
      <dgm:spPr/>
      <dgm:t>
        <a:bodyPr/>
        <a:lstStyle/>
        <a:p>
          <a:endParaRPr lang="en-GB"/>
        </a:p>
      </dgm:t>
    </dgm:pt>
    <dgm:pt modelId="{1FF21DE3-711A-4EEE-8D02-36970C5E1DAC}" type="sibTrans" cxnId="{C4DACDA6-C749-4F61-ACFA-471FA6ADADA6}">
      <dgm:prSet/>
      <dgm:spPr/>
      <dgm:t>
        <a:bodyPr/>
        <a:lstStyle/>
        <a:p>
          <a:endParaRPr lang="en-GB"/>
        </a:p>
      </dgm:t>
    </dgm:pt>
    <dgm:pt modelId="{30A582CE-34BA-4898-8D25-41A061B70DBC}">
      <dgm:prSet custT="1"/>
      <dgm:spPr/>
      <dgm:t>
        <a:bodyPr/>
        <a:lstStyle/>
        <a:p>
          <a:pPr rtl="0"/>
          <a:r>
            <a:rPr lang="en-GB" sz="2400" dirty="0" smtClean="0"/>
            <a:t>Γ</a:t>
          </a:r>
          <a:r>
            <a:rPr lang="en-GB" sz="2400" baseline="-25000" dirty="0" smtClean="0"/>
            <a:t>0 </a:t>
          </a:r>
          <a:r>
            <a:rPr lang="en-GB" sz="2400" dirty="0" smtClean="0"/>
            <a:t>is so real you want to touch it, explore it</a:t>
          </a:r>
          <a:endParaRPr lang="en-GB" sz="2400" dirty="0"/>
        </a:p>
      </dgm:t>
    </dgm:pt>
    <dgm:pt modelId="{F1B17902-3BD0-47ED-ADD5-5FB6CECBD7C2}" type="parTrans" cxnId="{2A28E180-34F8-4D61-8E48-E02E41A3981A}">
      <dgm:prSet/>
      <dgm:spPr/>
      <dgm:t>
        <a:bodyPr/>
        <a:lstStyle/>
        <a:p>
          <a:endParaRPr lang="en-GB"/>
        </a:p>
      </dgm:t>
    </dgm:pt>
    <dgm:pt modelId="{207F361F-9A0A-4278-8844-C192407DF1D3}" type="sibTrans" cxnId="{2A28E180-34F8-4D61-8E48-E02E41A3981A}">
      <dgm:prSet/>
      <dgm:spPr/>
      <dgm:t>
        <a:bodyPr/>
        <a:lstStyle/>
        <a:p>
          <a:endParaRPr lang="en-GB"/>
        </a:p>
      </dgm:t>
    </dgm:pt>
    <dgm:pt modelId="{B4CB48BB-5154-4643-8A51-295A3D710B1A}">
      <dgm:prSet custT="1"/>
      <dgm:spPr/>
      <dgm:t>
        <a:bodyPr lIns="36000" rIns="0"/>
        <a:lstStyle/>
        <a:p>
          <a:pPr rtl="0"/>
          <a:r>
            <a:rPr lang="en-GB" sz="2400" dirty="0" smtClean="0"/>
            <a:t>Don’t look too long. </a:t>
          </a:r>
        </a:p>
        <a:p>
          <a:pPr rtl="0"/>
          <a:r>
            <a:rPr lang="en-GB" sz="2400" dirty="0" smtClean="0"/>
            <a:t>It’s like staring at infinity</a:t>
          </a:r>
          <a:endParaRPr lang="en-GB" sz="2400" dirty="0"/>
        </a:p>
      </dgm:t>
    </dgm:pt>
    <dgm:pt modelId="{E722CFDB-FF49-4E61-82B4-1474159292C9}" type="parTrans" cxnId="{81B263D5-F803-4D76-8519-8980A7E7CEF2}">
      <dgm:prSet/>
      <dgm:spPr/>
      <dgm:t>
        <a:bodyPr/>
        <a:lstStyle/>
        <a:p>
          <a:endParaRPr lang="en-GB"/>
        </a:p>
      </dgm:t>
    </dgm:pt>
    <dgm:pt modelId="{B44E01CA-6746-4A90-B09E-B810F556ABB5}" type="sibTrans" cxnId="{81B263D5-F803-4D76-8519-8980A7E7CEF2}">
      <dgm:prSet/>
      <dgm:spPr/>
      <dgm:t>
        <a:bodyPr/>
        <a:lstStyle/>
        <a:p>
          <a:endParaRPr lang="en-GB"/>
        </a:p>
      </dgm:t>
    </dgm:pt>
    <dgm:pt modelId="{FD22585E-ECBA-4F13-BAE7-FFE3199AA196}" type="pres">
      <dgm:prSet presAssocID="{21359CA4-5CB5-40B5-A7A7-DDC5B2B667EB}" presName="diagram" presStyleCnt="0">
        <dgm:presLayoutVars>
          <dgm:dir/>
          <dgm:resizeHandles val="exact"/>
        </dgm:presLayoutVars>
      </dgm:prSet>
      <dgm:spPr/>
      <dgm:t>
        <a:bodyPr/>
        <a:lstStyle/>
        <a:p>
          <a:endParaRPr lang="en-GB"/>
        </a:p>
      </dgm:t>
    </dgm:pt>
    <dgm:pt modelId="{7CA26391-B69E-4A1C-8ED4-3A170885F4E2}" type="pres">
      <dgm:prSet presAssocID="{B19BE3C0-E1F1-4697-ADB1-075BE44EB647}" presName="node" presStyleLbl="node1" presStyleIdx="0" presStyleCnt="6">
        <dgm:presLayoutVars>
          <dgm:bulletEnabled val="1"/>
        </dgm:presLayoutVars>
      </dgm:prSet>
      <dgm:spPr/>
      <dgm:t>
        <a:bodyPr/>
        <a:lstStyle/>
        <a:p>
          <a:endParaRPr lang="en-GB"/>
        </a:p>
      </dgm:t>
    </dgm:pt>
    <dgm:pt modelId="{88D4F76A-20E0-4DC2-85A4-D7663FD5B8DD}" type="pres">
      <dgm:prSet presAssocID="{7D11760D-2C01-4A04-8A9A-83D358A7A5FE}" presName="sibTrans" presStyleCnt="0"/>
      <dgm:spPr/>
    </dgm:pt>
    <dgm:pt modelId="{A79A055B-95A4-44BD-A67F-B5A5ABC9C814}" type="pres">
      <dgm:prSet presAssocID="{AE07EA67-8793-449C-AB91-CBA8AB2F2D66}" presName="node" presStyleLbl="node1" presStyleIdx="1" presStyleCnt="6">
        <dgm:presLayoutVars>
          <dgm:bulletEnabled val="1"/>
        </dgm:presLayoutVars>
      </dgm:prSet>
      <dgm:spPr/>
      <dgm:t>
        <a:bodyPr/>
        <a:lstStyle/>
        <a:p>
          <a:endParaRPr lang="en-GB"/>
        </a:p>
      </dgm:t>
    </dgm:pt>
    <dgm:pt modelId="{17D6FFFE-F705-462D-832D-D6D446BC2C99}" type="pres">
      <dgm:prSet presAssocID="{A34D5F50-4918-473C-874A-EDEB8611DB01}" presName="sibTrans" presStyleCnt="0"/>
      <dgm:spPr/>
    </dgm:pt>
    <dgm:pt modelId="{7DE51232-A39B-4346-A8B5-36F192675968}" type="pres">
      <dgm:prSet presAssocID="{7E83AB36-8280-4D52-B3A4-4C976196C672}" presName="node" presStyleLbl="node1" presStyleIdx="2" presStyleCnt="6">
        <dgm:presLayoutVars>
          <dgm:bulletEnabled val="1"/>
        </dgm:presLayoutVars>
      </dgm:prSet>
      <dgm:spPr/>
      <dgm:t>
        <a:bodyPr/>
        <a:lstStyle/>
        <a:p>
          <a:endParaRPr lang="en-GB"/>
        </a:p>
      </dgm:t>
    </dgm:pt>
    <dgm:pt modelId="{6205AA9A-FB1C-46C1-BE35-C6A2D16D546F}" type="pres">
      <dgm:prSet presAssocID="{5C920AC2-A808-4236-979E-438F27E111D6}" presName="sibTrans" presStyleCnt="0"/>
      <dgm:spPr/>
    </dgm:pt>
    <dgm:pt modelId="{44BA56FA-50F2-46D9-AB07-EFCB75B83A11}" type="pres">
      <dgm:prSet presAssocID="{FB6E3AA7-1C1C-4C9F-B62B-ACFA6BC64D2F}" presName="node" presStyleLbl="node1" presStyleIdx="3" presStyleCnt="6">
        <dgm:presLayoutVars>
          <dgm:bulletEnabled val="1"/>
        </dgm:presLayoutVars>
      </dgm:prSet>
      <dgm:spPr/>
      <dgm:t>
        <a:bodyPr/>
        <a:lstStyle/>
        <a:p>
          <a:endParaRPr lang="en-GB"/>
        </a:p>
      </dgm:t>
    </dgm:pt>
    <dgm:pt modelId="{D1DA6922-AE93-4C57-96ED-683F492B5444}" type="pres">
      <dgm:prSet presAssocID="{1FF21DE3-711A-4EEE-8D02-36970C5E1DAC}" presName="sibTrans" presStyleCnt="0"/>
      <dgm:spPr/>
    </dgm:pt>
    <dgm:pt modelId="{14C5F710-3C2E-46ED-9199-093306C6172F}" type="pres">
      <dgm:prSet presAssocID="{30A582CE-34BA-4898-8D25-41A061B70DBC}" presName="node" presStyleLbl="node1" presStyleIdx="4" presStyleCnt="6">
        <dgm:presLayoutVars>
          <dgm:bulletEnabled val="1"/>
        </dgm:presLayoutVars>
      </dgm:prSet>
      <dgm:spPr/>
      <dgm:t>
        <a:bodyPr/>
        <a:lstStyle/>
        <a:p>
          <a:endParaRPr lang="en-GB"/>
        </a:p>
      </dgm:t>
    </dgm:pt>
    <dgm:pt modelId="{12CF8EC0-011A-4B1F-B3FD-47AC136D75EE}" type="pres">
      <dgm:prSet presAssocID="{207F361F-9A0A-4278-8844-C192407DF1D3}" presName="sibTrans" presStyleCnt="0"/>
      <dgm:spPr/>
    </dgm:pt>
    <dgm:pt modelId="{1A98FB64-081D-4F6B-AC3C-8BA76C73DBF9}" type="pres">
      <dgm:prSet presAssocID="{B4CB48BB-5154-4643-8A51-295A3D710B1A}" presName="node" presStyleLbl="node1" presStyleIdx="5" presStyleCnt="6">
        <dgm:presLayoutVars>
          <dgm:bulletEnabled val="1"/>
        </dgm:presLayoutVars>
      </dgm:prSet>
      <dgm:spPr/>
      <dgm:t>
        <a:bodyPr/>
        <a:lstStyle/>
        <a:p>
          <a:endParaRPr lang="en-GB"/>
        </a:p>
      </dgm:t>
    </dgm:pt>
  </dgm:ptLst>
  <dgm:cxnLst>
    <dgm:cxn modelId="{BC8CC404-D92F-4A68-8173-E9539AE9B69C}" type="presOf" srcId="{21359CA4-5CB5-40B5-A7A7-DDC5B2B667EB}" destId="{FD22585E-ECBA-4F13-BAE7-FFE3199AA196}" srcOrd="0" destOrd="0" presId="urn:microsoft.com/office/officeart/2005/8/layout/default"/>
    <dgm:cxn modelId="{9E975BF4-9D3A-48D3-AA02-7F76892BB71E}" type="presOf" srcId="{7E83AB36-8280-4D52-B3A4-4C976196C672}" destId="{7DE51232-A39B-4346-A8B5-36F192675968}" srcOrd="0" destOrd="0" presId="urn:microsoft.com/office/officeart/2005/8/layout/default"/>
    <dgm:cxn modelId="{C4DACDA6-C749-4F61-ACFA-471FA6ADADA6}" srcId="{21359CA4-5CB5-40B5-A7A7-DDC5B2B667EB}" destId="{FB6E3AA7-1C1C-4C9F-B62B-ACFA6BC64D2F}" srcOrd="3" destOrd="0" parTransId="{8751B29C-20A9-4BE7-8F9A-5E4FB9C2F085}" sibTransId="{1FF21DE3-711A-4EEE-8D02-36970C5E1DAC}"/>
    <dgm:cxn modelId="{3AA56E4B-2B9C-4C62-BCC8-4B929D04BE8D}" srcId="{21359CA4-5CB5-40B5-A7A7-DDC5B2B667EB}" destId="{B19BE3C0-E1F1-4697-ADB1-075BE44EB647}" srcOrd="0" destOrd="0" parTransId="{FD483F93-6E17-457F-9218-FB8563FD5FCB}" sibTransId="{7D11760D-2C01-4A04-8A9A-83D358A7A5FE}"/>
    <dgm:cxn modelId="{2A28E180-34F8-4D61-8E48-E02E41A3981A}" srcId="{21359CA4-5CB5-40B5-A7A7-DDC5B2B667EB}" destId="{30A582CE-34BA-4898-8D25-41A061B70DBC}" srcOrd="4" destOrd="0" parTransId="{F1B17902-3BD0-47ED-ADD5-5FB6CECBD7C2}" sibTransId="{207F361F-9A0A-4278-8844-C192407DF1D3}"/>
    <dgm:cxn modelId="{F52595C3-CEF4-43EA-8F9A-8D1F3759985B}" type="presOf" srcId="{AE07EA67-8793-449C-AB91-CBA8AB2F2D66}" destId="{A79A055B-95A4-44BD-A67F-B5A5ABC9C814}" srcOrd="0" destOrd="0" presId="urn:microsoft.com/office/officeart/2005/8/layout/default"/>
    <dgm:cxn modelId="{72ADDF01-DDA1-4FDD-B2BE-72CBC2211A08}" type="presOf" srcId="{FB6E3AA7-1C1C-4C9F-B62B-ACFA6BC64D2F}" destId="{44BA56FA-50F2-46D9-AB07-EFCB75B83A11}" srcOrd="0" destOrd="0" presId="urn:microsoft.com/office/officeart/2005/8/layout/default"/>
    <dgm:cxn modelId="{2A059421-8ECB-4208-B856-550622A11E41}" type="presOf" srcId="{B19BE3C0-E1F1-4697-ADB1-075BE44EB647}" destId="{7CA26391-B69E-4A1C-8ED4-3A170885F4E2}" srcOrd="0" destOrd="0" presId="urn:microsoft.com/office/officeart/2005/8/layout/default"/>
    <dgm:cxn modelId="{553E38E8-89E6-447B-8B25-2DD52E244311}" srcId="{21359CA4-5CB5-40B5-A7A7-DDC5B2B667EB}" destId="{AE07EA67-8793-449C-AB91-CBA8AB2F2D66}" srcOrd="1" destOrd="0" parTransId="{3D7FD325-C1FC-4470-B7A3-09CC946571CA}" sibTransId="{A34D5F50-4918-473C-874A-EDEB8611DB01}"/>
    <dgm:cxn modelId="{952A717A-3D36-440A-9CFD-5604B9C89AFB}" type="presOf" srcId="{B4CB48BB-5154-4643-8A51-295A3D710B1A}" destId="{1A98FB64-081D-4F6B-AC3C-8BA76C73DBF9}" srcOrd="0" destOrd="0" presId="urn:microsoft.com/office/officeart/2005/8/layout/default"/>
    <dgm:cxn modelId="{66261F76-2ACB-4D2A-AC96-D14AF5238FD7}" srcId="{21359CA4-5CB5-40B5-A7A7-DDC5B2B667EB}" destId="{7E83AB36-8280-4D52-B3A4-4C976196C672}" srcOrd="2" destOrd="0" parTransId="{830317CF-07AD-4C70-92F0-5B5ED78C843D}" sibTransId="{5C920AC2-A808-4236-979E-438F27E111D6}"/>
    <dgm:cxn modelId="{4166839B-5ED6-498F-9232-4F8C973A8D76}" type="presOf" srcId="{30A582CE-34BA-4898-8D25-41A061B70DBC}" destId="{14C5F710-3C2E-46ED-9199-093306C6172F}" srcOrd="0" destOrd="0" presId="urn:microsoft.com/office/officeart/2005/8/layout/default"/>
    <dgm:cxn modelId="{81B263D5-F803-4D76-8519-8980A7E7CEF2}" srcId="{21359CA4-5CB5-40B5-A7A7-DDC5B2B667EB}" destId="{B4CB48BB-5154-4643-8A51-295A3D710B1A}" srcOrd="5" destOrd="0" parTransId="{E722CFDB-FF49-4E61-82B4-1474159292C9}" sibTransId="{B44E01CA-6746-4A90-B09E-B810F556ABB5}"/>
    <dgm:cxn modelId="{CC01C0E2-D774-4A3B-BFF9-9882CDF36A16}" type="presParOf" srcId="{FD22585E-ECBA-4F13-BAE7-FFE3199AA196}" destId="{7CA26391-B69E-4A1C-8ED4-3A170885F4E2}" srcOrd="0" destOrd="0" presId="urn:microsoft.com/office/officeart/2005/8/layout/default"/>
    <dgm:cxn modelId="{EB3579AC-CB44-4849-9A79-11EECFC4EB44}" type="presParOf" srcId="{FD22585E-ECBA-4F13-BAE7-FFE3199AA196}" destId="{88D4F76A-20E0-4DC2-85A4-D7663FD5B8DD}" srcOrd="1" destOrd="0" presId="urn:microsoft.com/office/officeart/2005/8/layout/default"/>
    <dgm:cxn modelId="{31041208-875E-4358-A1D6-6650D7B5FBF4}" type="presParOf" srcId="{FD22585E-ECBA-4F13-BAE7-FFE3199AA196}" destId="{A79A055B-95A4-44BD-A67F-B5A5ABC9C814}" srcOrd="2" destOrd="0" presId="urn:microsoft.com/office/officeart/2005/8/layout/default"/>
    <dgm:cxn modelId="{1501C45D-031E-4E9A-945F-30D84F2AD3A9}" type="presParOf" srcId="{FD22585E-ECBA-4F13-BAE7-FFE3199AA196}" destId="{17D6FFFE-F705-462D-832D-D6D446BC2C99}" srcOrd="3" destOrd="0" presId="urn:microsoft.com/office/officeart/2005/8/layout/default"/>
    <dgm:cxn modelId="{B5FE3E6E-F978-4E44-8237-B9DCE3E2AE83}" type="presParOf" srcId="{FD22585E-ECBA-4F13-BAE7-FFE3199AA196}" destId="{7DE51232-A39B-4346-A8B5-36F192675968}" srcOrd="4" destOrd="0" presId="urn:microsoft.com/office/officeart/2005/8/layout/default"/>
    <dgm:cxn modelId="{27253AEB-051E-4219-A4B9-5C35757F6C29}" type="presParOf" srcId="{FD22585E-ECBA-4F13-BAE7-FFE3199AA196}" destId="{6205AA9A-FB1C-46C1-BE35-C6A2D16D546F}" srcOrd="5" destOrd="0" presId="urn:microsoft.com/office/officeart/2005/8/layout/default"/>
    <dgm:cxn modelId="{650356A3-15EE-4DE6-B2B6-8D74397F5527}" type="presParOf" srcId="{FD22585E-ECBA-4F13-BAE7-FFE3199AA196}" destId="{44BA56FA-50F2-46D9-AB07-EFCB75B83A11}" srcOrd="6" destOrd="0" presId="urn:microsoft.com/office/officeart/2005/8/layout/default"/>
    <dgm:cxn modelId="{0F43755D-9D92-437B-8FF7-24F8B86A20CF}" type="presParOf" srcId="{FD22585E-ECBA-4F13-BAE7-FFE3199AA196}" destId="{D1DA6922-AE93-4C57-96ED-683F492B5444}" srcOrd="7" destOrd="0" presId="urn:microsoft.com/office/officeart/2005/8/layout/default"/>
    <dgm:cxn modelId="{D5D8042D-0DE8-45BA-B4F3-57E8B9369E1E}" type="presParOf" srcId="{FD22585E-ECBA-4F13-BAE7-FFE3199AA196}" destId="{14C5F710-3C2E-46ED-9199-093306C6172F}" srcOrd="8" destOrd="0" presId="urn:microsoft.com/office/officeart/2005/8/layout/default"/>
    <dgm:cxn modelId="{EB3C62C1-A156-404E-AD57-98032B6D6193}" type="presParOf" srcId="{FD22585E-ECBA-4F13-BAE7-FFE3199AA196}" destId="{12CF8EC0-011A-4B1F-B3FD-47AC136D75EE}" srcOrd="9" destOrd="0" presId="urn:microsoft.com/office/officeart/2005/8/layout/default"/>
    <dgm:cxn modelId="{5A4FF901-43B2-40D3-BEE0-33D442459A73}" type="presParOf" srcId="{FD22585E-ECBA-4F13-BAE7-FFE3199AA196}" destId="{1A98FB64-081D-4F6B-AC3C-8BA76C73DBF9}" srcOrd="1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55C0F2CF-2E33-4588-853C-06388E06683C}"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GB"/>
        </a:p>
      </dgm:t>
    </dgm:pt>
    <dgm:pt modelId="{37738F12-BABC-4551-97C5-894261192C97}">
      <dgm:prSet/>
      <dgm:spPr/>
      <dgm:t>
        <a:bodyPr/>
        <a:lstStyle/>
        <a:p>
          <a:pPr rtl="0"/>
          <a:r>
            <a:rPr lang="en-GB" b="0" dirty="0" smtClean="0">
              <a:latin typeface="+mj-lt"/>
            </a:rPr>
            <a:t>heterogeneous </a:t>
          </a:r>
          <a:r>
            <a:rPr lang="en-GB" b="0" dirty="0" err="1" smtClean="0">
              <a:latin typeface="+mj-lt"/>
            </a:rPr>
            <a:t>data+services</a:t>
          </a:r>
          <a:endParaRPr lang="en-GB" b="0" dirty="0">
            <a:latin typeface="+mj-lt"/>
          </a:endParaRPr>
        </a:p>
      </dgm:t>
    </dgm:pt>
    <dgm:pt modelId="{2388B5FB-5330-4C4C-BD9C-CC159EF1F4AD}" type="parTrans" cxnId="{68375A66-1D48-4312-A6A8-8BDD0660A9AB}">
      <dgm:prSet/>
      <dgm:spPr/>
      <dgm:t>
        <a:bodyPr/>
        <a:lstStyle/>
        <a:p>
          <a:endParaRPr lang="en-GB" b="0">
            <a:latin typeface="+mj-lt"/>
          </a:endParaRPr>
        </a:p>
      </dgm:t>
    </dgm:pt>
    <dgm:pt modelId="{D2C8EA6B-DC0E-4710-8644-F663139814AB}" type="sibTrans" cxnId="{68375A66-1D48-4312-A6A8-8BDD0660A9AB}">
      <dgm:prSet/>
      <dgm:spPr/>
      <dgm:t>
        <a:bodyPr/>
        <a:lstStyle/>
        <a:p>
          <a:endParaRPr lang="en-GB" b="0">
            <a:latin typeface="+mj-lt"/>
          </a:endParaRPr>
        </a:p>
      </dgm:t>
    </dgm:pt>
    <dgm:pt modelId="{3DCF5F4D-E7C3-4F13-8071-35669501FD5C}">
      <dgm:prSet/>
      <dgm:spPr/>
      <dgm:t>
        <a:bodyPr/>
        <a:lstStyle/>
        <a:p>
          <a:pPr rtl="0"/>
          <a:r>
            <a:rPr lang="en-GB" b="0" dirty="0" smtClean="0">
              <a:solidFill>
                <a:srgbClr val="FFFFFF"/>
              </a:solidFill>
              <a:latin typeface="+mj-lt"/>
            </a:rPr>
            <a:t>language-integrated</a:t>
          </a:r>
          <a:endParaRPr lang="en-GB" b="0" dirty="0">
            <a:latin typeface="+mj-lt"/>
          </a:endParaRPr>
        </a:p>
      </dgm:t>
    </dgm:pt>
    <dgm:pt modelId="{AD8086FE-5295-47EB-B221-DB4C10819B3B}" type="parTrans" cxnId="{D535C895-41A4-45A1-ACEC-7180CA355444}">
      <dgm:prSet/>
      <dgm:spPr/>
      <dgm:t>
        <a:bodyPr/>
        <a:lstStyle/>
        <a:p>
          <a:endParaRPr lang="en-GB" b="0">
            <a:latin typeface="+mj-lt"/>
          </a:endParaRPr>
        </a:p>
      </dgm:t>
    </dgm:pt>
    <dgm:pt modelId="{717B40AB-E9F9-4EF2-9F5B-DC65C99DAB0F}" type="sibTrans" cxnId="{D535C895-41A4-45A1-ACEC-7180CA355444}">
      <dgm:prSet/>
      <dgm:spPr/>
      <dgm:t>
        <a:bodyPr/>
        <a:lstStyle/>
        <a:p>
          <a:endParaRPr lang="en-GB" b="0">
            <a:latin typeface="+mj-lt"/>
          </a:endParaRPr>
        </a:p>
      </dgm:t>
    </dgm:pt>
    <dgm:pt modelId="{6CE2144B-392A-40B8-922F-8905DB8E3F32}">
      <dgm:prSet/>
      <dgm:spPr/>
      <dgm:t>
        <a:bodyPr/>
        <a:lstStyle/>
        <a:p>
          <a:pPr rtl="0"/>
          <a:r>
            <a:rPr lang="en-GB" b="0" dirty="0" smtClean="0">
              <a:latin typeface="+mj-lt"/>
            </a:rPr>
            <a:t>without explicit </a:t>
          </a:r>
          <a:r>
            <a:rPr lang="en-GB" b="0" dirty="0" err="1" smtClean="0">
              <a:latin typeface="+mj-lt"/>
            </a:rPr>
            <a:t>codegen</a:t>
          </a:r>
          <a:endParaRPr lang="en-GB" b="0" dirty="0" smtClean="0">
            <a:latin typeface="+mj-lt"/>
          </a:endParaRPr>
        </a:p>
      </dgm:t>
    </dgm:pt>
    <dgm:pt modelId="{9C7B33B7-E725-4B4E-B811-7BF5FD463080}" type="parTrans" cxnId="{AE5CB638-03BC-4EB0-BE06-D5702F1A9B65}">
      <dgm:prSet/>
      <dgm:spPr/>
      <dgm:t>
        <a:bodyPr/>
        <a:lstStyle/>
        <a:p>
          <a:endParaRPr lang="en-GB" b="0">
            <a:latin typeface="+mj-lt"/>
          </a:endParaRPr>
        </a:p>
      </dgm:t>
    </dgm:pt>
    <dgm:pt modelId="{337DA79E-957B-46D9-8CF0-69F37ED6E7B6}" type="sibTrans" cxnId="{AE5CB638-03BC-4EB0-BE06-D5702F1A9B65}">
      <dgm:prSet/>
      <dgm:spPr/>
      <dgm:t>
        <a:bodyPr/>
        <a:lstStyle/>
        <a:p>
          <a:endParaRPr lang="en-GB" b="0">
            <a:latin typeface="+mj-lt"/>
          </a:endParaRPr>
        </a:p>
      </dgm:t>
    </dgm:pt>
    <dgm:pt modelId="{38F202F9-490B-4FFE-99CC-9574E5916B98}">
      <dgm:prSet custT="1"/>
      <dgm:spPr/>
      <dgm:t>
        <a:bodyPr/>
        <a:lstStyle/>
        <a:p>
          <a:pPr rtl="0"/>
          <a:r>
            <a:rPr lang="en-GB" sz="3500" b="0" dirty="0" smtClean="0">
              <a:latin typeface="+mj-lt"/>
            </a:rPr>
            <a:t>strongly-typed</a:t>
          </a:r>
        </a:p>
        <a:p>
          <a:pPr rtl="0"/>
          <a:r>
            <a:rPr lang="en-GB" sz="2000" b="0" dirty="0" smtClean="0">
              <a:latin typeface="+mj-lt"/>
            </a:rPr>
            <a:t>(up-to schema change)</a:t>
          </a:r>
          <a:endParaRPr lang="en-GB" sz="2000" b="0" dirty="0">
            <a:latin typeface="+mj-lt"/>
          </a:endParaRPr>
        </a:p>
      </dgm:t>
    </dgm:pt>
    <dgm:pt modelId="{F53FEE0C-6433-47A0-8019-805C5483E272}" type="parTrans" cxnId="{71D56C15-F7E4-4A7C-A899-E46A7E5F1E75}">
      <dgm:prSet/>
      <dgm:spPr/>
      <dgm:t>
        <a:bodyPr/>
        <a:lstStyle/>
        <a:p>
          <a:endParaRPr lang="en-GB" b="0">
            <a:latin typeface="+mj-lt"/>
          </a:endParaRPr>
        </a:p>
      </dgm:t>
    </dgm:pt>
    <dgm:pt modelId="{7C9B3875-9393-42F1-B066-D810F74D9C35}" type="sibTrans" cxnId="{71D56C15-F7E4-4A7C-A899-E46A7E5F1E75}">
      <dgm:prSet/>
      <dgm:spPr/>
      <dgm:t>
        <a:bodyPr/>
        <a:lstStyle/>
        <a:p>
          <a:endParaRPr lang="en-GB" b="0">
            <a:latin typeface="+mj-lt"/>
          </a:endParaRPr>
        </a:p>
      </dgm:t>
    </dgm:pt>
    <dgm:pt modelId="{A91B8C85-2018-4206-9BF8-4402DCA67834}">
      <dgm:prSet/>
      <dgm:spPr/>
      <dgm:t>
        <a:bodyPr/>
        <a:lstStyle/>
        <a:p>
          <a:pPr rtl="0"/>
          <a:r>
            <a:rPr lang="en-GB" b="0" dirty="0" smtClean="0">
              <a:latin typeface="+mj-lt"/>
            </a:rPr>
            <a:t>extensible, open, </a:t>
          </a:r>
          <a:br>
            <a:rPr lang="en-GB" b="0" dirty="0" smtClean="0">
              <a:latin typeface="+mj-lt"/>
            </a:rPr>
          </a:br>
          <a:r>
            <a:rPr lang="en-GB" b="0" dirty="0" smtClean="0">
              <a:latin typeface="+mj-lt"/>
            </a:rPr>
            <a:t>on-demand</a:t>
          </a:r>
          <a:endParaRPr lang="en-GB" b="0" dirty="0">
            <a:latin typeface="+mj-lt"/>
          </a:endParaRPr>
        </a:p>
      </dgm:t>
    </dgm:pt>
    <dgm:pt modelId="{877661F7-57B2-4CE2-806E-40B806E006BE}" type="parTrans" cxnId="{2BFB0E64-BD8B-4355-984E-A260EB546C3F}">
      <dgm:prSet/>
      <dgm:spPr/>
      <dgm:t>
        <a:bodyPr/>
        <a:lstStyle/>
        <a:p>
          <a:endParaRPr lang="en-GB" b="0">
            <a:latin typeface="+mj-lt"/>
          </a:endParaRPr>
        </a:p>
      </dgm:t>
    </dgm:pt>
    <dgm:pt modelId="{F7CE3523-6FCD-4F8E-A4B1-E71C60D35AFA}" type="sibTrans" cxnId="{2BFB0E64-BD8B-4355-984E-A260EB546C3F}">
      <dgm:prSet/>
      <dgm:spPr/>
      <dgm:t>
        <a:bodyPr/>
        <a:lstStyle/>
        <a:p>
          <a:endParaRPr lang="en-GB" b="0">
            <a:latin typeface="+mj-lt"/>
          </a:endParaRPr>
        </a:p>
      </dgm:t>
    </dgm:pt>
    <dgm:pt modelId="{E4150226-76F7-4578-9E0B-2A3197C186FC}">
      <dgm:prSet/>
      <dgm:spPr/>
      <dgm:t>
        <a:bodyPr/>
        <a:lstStyle/>
        <a:p>
          <a:pPr rtl="0"/>
          <a:r>
            <a:rPr lang="en-GB" b="0" dirty="0" smtClean="0">
              <a:latin typeface="+mj-lt"/>
            </a:rPr>
            <a:t>“just enough” meta-programming </a:t>
          </a:r>
          <a:endParaRPr lang="en-GB" b="0" dirty="0">
            <a:latin typeface="+mj-lt"/>
          </a:endParaRPr>
        </a:p>
      </dgm:t>
    </dgm:pt>
    <dgm:pt modelId="{30589156-84E8-41D8-8205-C733BF506882}" type="parTrans" cxnId="{4B2370F8-CE6C-49D5-86F4-257A16E8CFFE}">
      <dgm:prSet/>
      <dgm:spPr/>
      <dgm:t>
        <a:bodyPr/>
        <a:lstStyle/>
        <a:p>
          <a:endParaRPr lang="en-GB"/>
        </a:p>
      </dgm:t>
    </dgm:pt>
    <dgm:pt modelId="{C6A1EB5D-C4FB-442E-A046-2122CD4D1D2B}" type="sibTrans" cxnId="{4B2370F8-CE6C-49D5-86F4-257A16E8CFFE}">
      <dgm:prSet/>
      <dgm:spPr/>
      <dgm:t>
        <a:bodyPr/>
        <a:lstStyle/>
        <a:p>
          <a:endParaRPr lang="en-GB"/>
        </a:p>
      </dgm:t>
    </dgm:pt>
    <dgm:pt modelId="{C954BFDA-0459-48F3-92CA-839F91F8A767}" type="pres">
      <dgm:prSet presAssocID="{55C0F2CF-2E33-4588-853C-06388E06683C}" presName="diagram" presStyleCnt="0">
        <dgm:presLayoutVars>
          <dgm:dir/>
          <dgm:resizeHandles val="exact"/>
        </dgm:presLayoutVars>
      </dgm:prSet>
      <dgm:spPr/>
    </dgm:pt>
    <dgm:pt modelId="{72699F32-6860-4A74-8AAA-FD18987AE859}" type="pres">
      <dgm:prSet presAssocID="{37738F12-BABC-4551-97C5-894261192C97}" presName="node" presStyleLbl="node1" presStyleIdx="0" presStyleCnt="6">
        <dgm:presLayoutVars>
          <dgm:bulletEnabled val="1"/>
        </dgm:presLayoutVars>
      </dgm:prSet>
      <dgm:spPr/>
      <dgm:t>
        <a:bodyPr/>
        <a:lstStyle/>
        <a:p>
          <a:endParaRPr lang="en-GB"/>
        </a:p>
      </dgm:t>
    </dgm:pt>
    <dgm:pt modelId="{1CA272E1-831D-4551-A573-B4C94C86E144}" type="pres">
      <dgm:prSet presAssocID="{D2C8EA6B-DC0E-4710-8644-F663139814AB}" presName="sibTrans" presStyleCnt="0"/>
      <dgm:spPr/>
    </dgm:pt>
    <dgm:pt modelId="{007DFAEF-5E05-496D-B844-A21807BA3129}" type="pres">
      <dgm:prSet presAssocID="{3DCF5F4D-E7C3-4F13-8071-35669501FD5C}" presName="node" presStyleLbl="node1" presStyleIdx="1" presStyleCnt="6">
        <dgm:presLayoutVars>
          <dgm:bulletEnabled val="1"/>
        </dgm:presLayoutVars>
      </dgm:prSet>
      <dgm:spPr/>
      <dgm:t>
        <a:bodyPr/>
        <a:lstStyle/>
        <a:p>
          <a:endParaRPr lang="en-GB"/>
        </a:p>
      </dgm:t>
    </dgm:pt>
    <dgm:pt modelId="{4CBF9155-72BD-4639-8963-838D4F14CD2D}" type="pres">
      <dgm:prSet presAssocID="{717B40AB-E9F9-4EF2-9F5B-DC65C99DAB0F}" presName="sibTrans" presStyleCnt="0"/>
      <dgm:spPr/>
    </dgm:pt>
    <dgm:pt modelId="{E4C73D7C-20BB-4546-924E-2D402CF96962}" type="pres">
      <dgm:prSet presAssocID="{6CE2144B-392A-40B8-922F-8905DB8E3F32}" presName="node" presStyleLbl="node1" presStyleIdx="2" presStyleCnt="6">
        <dgm:presLayoutVars>
          <dgm:bulletEnabled val="1"/>
        </dgm:presLayoutVars>
      </dgm:prSet>
      <dgm:spPr/>
      <dgm:t>
        <a:bodyPr/>
        <a:lstStyle/>
        <a:p>
          <a:endParaRPr lang="en-GB"/>
        </a:p>
      </dgm:t>
    </dgm:pt>
    <dgm:pt modelId="{63585C8C-E2A7-43F2-A96C-E700C1F47783}" type="pres">
      <dgm:prSet presAssocID="{337DA79E-957B-46D9-8CF0-69F37ED6E7B6}" presName="sibTrans" presStyleCnt="0"/>
      <dgm:spPr/>
    </dgm:pt>
    <dgm:pt modelId="{C29DFB25-7CFD-49CA-A130-4D6FA12AB354}" type="pres">
      <dgm:prSet presAssocID="{38F202F9-490B-4FFE-99CC-9574E5916B98}" presName="node" presStyleLbl="node1" presStyleIdx="3" presStyleCnt="6">
        <dgm:presLayoutVars>
          <dgm:bulletEnabled val="1"/>
        </dgm:presLayoutVars>
      </dgm:prSet>
      <dgm:spPr/>
      <dgm:t>
        <a:bodyPr/>
        <a:lstStyle/>
        <a:p>
          <a:endParaRPr lang="en-GB"/>
        </a:p>
      </dgm:t>
    </dgm:pt>
    <dgm:pt modelId="{960DD9AB-32BE-437C-85E5-E90446EF5289}" type="pres">
      <dgm:prSet presAssocID="{7C9B3875-9393-42F1-B066-D810F74D9C35}" presName="sibTrans" presStyleCnt="0"/>
      <dgm:spPr/>
    </dgm:pt>
    <dgm:pt modelId="{DBA68EC3-38CA-495F-9749-F35F77EB089A}" type="pres">
      <dgm:prSet presAssocID="{A91B8C85-2018-4206-9BF8-4402DCA67834}" presName="node" presStyleLbl="node1" presStyleIdx="4" presStyleCnt="6">
        <dgm:presLayoutVars>
          <dgm:bulletEnabled val="1"/>
        </dgm:presLayoutVars>
      </dgm:prSet>
      <dgm:spPr/>
      <dgm:t>
        <a:bodyPr/>
        <a:lstStyle/>
        <a:p>
          <a:endParaRPr lang="en-GB"/>
        </a:p>
      </dgm:t>
    </dgm:pt>
    <dgm:pt modelId="{977D80F4-9A02-4F92-8E89-3615E5C74761}" type="pres">
      <dgm:prSet presAssocID="{F7CE3523-6FCD-4F8E-A4B1-E71C60D35AFA}" presName="sibTrans" presStyleCnt="0"/>
      <dgm:spPr/>
    </dgm:pt>
    <dgm:pt modelId="{BE47BEE4-C78D-4D9C-A549-574318B7DFAD}" type="pres">
      <dgm:prSet presAssocID="{E4150226-76F7-4578-9E0B-2A3197C186FC}" presName="node" presStyleLbl="node1" presStyleIdx="5" presStyleCnt="6">
        <dgm:presLayoutVars>
          <dgm:bulletEnabled val="1"/>
        </dgm:presLayoutVars>
      </dgm:prSet>
      <dgm:spPr/>
      <dgm:t>
        <a:bodyPr/>
        <a:lstStyle/>
        <a:p>
          <a:endParaRPr lang="en-GB"/>
        </a:p>
      </dgm:t>
    </dgm:pt>
  </dgm:ptLst>
  <dgm:cxnLst>
    <dgm:cxn modelId="{321403C6-1489-4081-AF25-3EE987EAFEE9}" type="presOf" srcId="{3DCF5F4D-E7C3-4F13-8071-35669501FD5C}" destId="{007DFAEF-5E05-496D-B844-A21807BA3129}" srcOrd="0" destOrd="0" presId="urn:microsoft.com/office/officeart/2005/8/layout/default"/>
    <dgm:cxn modelId="{2BFB0E64-BD8B-4355-984E-A260EB546C3F}" srcId="{55C0F2CF-2E33-4588-853C-06388E06683C}" destId="{A91B8C85-2018-4206-9BF8-4402DCA67834}" srcOrd="4" destOrd="0" parTransId="{877661F7-57B2-4CE2-806E-40B806E006BE}" sibTransId="{F7CE3523-6FCD-4F8E-A4B1-E71C60D35AFA}"/>
    <dgm:cxn modelId="{AE5CB638-03BC-4EB0-BE06-D5702F1A9B65}" srcId="{55C0F2CF-2E33-4588-853C-06388E06683C}" destId="{6CE2144B-392A-40B8-922F-8905DB8E3F32}" srcOrd="2" destOrd="0" parTransId="{9C7B33B7-E725-4B4E-B811-7BF5FD463080}" sibTransId="{337DA79E-957B-46D9-8CF0-69F37ED6E7B6}"/>
    <dgm:cxn modelId="{0F2C208B-2B0C-4446-B6A1-2C639011554A}" type="presOf" srcId="{55C0F2CF-2E33-4588-853C-06388E06683C}" destId="{C954BFDA-0459-48F3-92CA-839F91F8A767}" srcOrd="0" destOrd="0" presId="urn:microsoft.com/office/officeart/2005/8/layout/default"/>
    <dgm:cxn modelId="{71D56C15-F7E4-4A7C-A899-E46A7E5F1E75}" srcId="{55C0F2CF-2E33-4588-853C-06388E06683C}" destId="{38F202F9-490B-4FFE-99CC-9574E5916B98}" srcOrd="3" destOrd="0" parTransId="{F53FEE0C-6433-47A0-8019-805C5483E272}" sibTransId="{7C9B3875-9393-42F1-B066-D810F74D9C35}"/>
    <dgm:cxn modelId="{D9E52AE5-9686-40D5-B415-40436D812EC5}" type="presOf" srcId="{A91B8C85-2018-4206-9BF8-4402DCA67834}" destId="{DBA68EC3-38CA-495F-9749-F35F77EB089A}" srcOrd="0" destOrd="0" presId="urn:microsoft.com/office/officeart/2005/8/layout/default"/>
    <dgm:cxn modelId="{CF6B9D32-EF42-4B39-8657-656AE8CFFF18}" type="presOf" srcId="{E4150226-76F7-4578-9E0B-2A3197C186FC}" destId="{BE47BEE4-C78D-4D9C-A549-574318B7DFAD}" srcOrd="0" destOrd="0" presId="urn:microsoft.com/office/officeart/2005/8/layout/default"/>
    <dgm:cxn modelId="{D535C895-41A4-45A1-ACEC-7180CA355444}" srcId="{55C0F2CF-2E33-4588-853C-06388E06683C}" destId="{3DCF5F4D-E7C3-4F13-8071-35669501FD5C}" srcOrd="1" destOrd="0" parTransId="{AD8086FE-5295-47EB-B221-DB4C10819B3B}" sibTransId="{717B40AB-E9F9-4EF2-9F5B-DC65C99DAB0F}"/>
    <dgm:cxn modelId="{C939CBDC-1823-4A74-9A30-6A23AF5DBB07}" type="presOf" srcId="{6CE2144B-392A-40B8-922F-8905DB8E3F32}" destId="{E4C73D7C-20BB-4546-924E-2D402CF96962}" srcOrd="0" destOrd="0" presId="urn:microsoft.com/office/officeart/2005/8/layout/default"/>
    <dgm:cxn modelId="{E8E8680A-B277-4D2B-A753-16BCA3CA29AE}" type="presOf" srcId="{37738F12-BABC-4551-97C5-894261192C97}" destId="{72699F32-6860-4A74-8AAA-FD18987AE859}" srcOrd="0" destOrd="0" presId="urn:microsoft.com/office/officeart/2005/8/layout/default"/>
    <dgm:cxn modelId="{4B2370F8-CE6C-49D5-86F4-257A16E8CFFE}" srcId="{55C0F2CF-2E33-4588-853C-06388E06683C}" destId="{E4150226-76F7-4578-9E0B-2A3197C186FC}" srcOrd="5" destOrd="0" parTransId="{30589156-84E8-41D8-8205-C733BF506882}" sibTransId="{C6A1EB5D-C4FB-442E-A046-2122CD4D1D2B}"/>
    <dgm:cxn modelId="{68375A66-1D48-4312-A6A8-8BDD0660A9AB}" srcId="{55C0F2CF-2E33-4588-853C-06388E06683C}" destId="{37738F12-BABC-4551-97C5-894261192C97}" srcOrd="0" destOrd="0" parTransId="{2388B5FB-5330-4C4C-BD9C-CC159EF1F4AD}" sibTransId="{D2C8EA6B-DC0E-4710-8644-F663139814AB}"/>
    <dgm:cxn modelId="{BD03FCC5-D091-44D7-8268-D2645EA2754F}" type="presOf" srcId="{38F202F9-490B-4FFE-99CC-9574E5916B98}" destId="{C29DFB25-7CFD-49CA-A130-4D6FA12AB354}" srcOrd="0" destOrd="0" presId="urn:microsoft.com/office/officeart/2005/8/layout/default"/>
    <dgm:cxn modelId="{B1805BD5-4E1E-4A0E-879A-B3F433921EBA}" type="presParOf" srcId="{C954BFDA-0459-48F3-92CA-839F91F8A767}" destId="{72699F32-6860-4A74-8AAA-FD18987AE859}" srcOrd="0" destOrd="0" presId="urn:microsoft.com/office/officeart/2005/8/layout/default"/>
    <dgm:cxn modelId="{256FEE6C-B29D-4440-AFFE-43839DC63D84}" type="presParOf" srcId="{C954BFDA-0459-48F3-92CA-839F91F8A767}" destId="{1CA272E1-831D-4551-A573-B4C94C86E144}" srcOrd="1" destOrd="0" presId="urn:microsoft.com/office/officeart/2005/8/layout/default"/>
    <dgm:cxn modelId="{C3E917B5-C908-40D6-964C-F96E0502C5C2}" type="presParOf" srcId="{C954BFDA-0459-48F3-92CA-839F91F8A767}" destId="{007DFAEF-5E05-496D-B844-A21807BA3129}" srcOrd="2" destOrd="0" presId="urn:microsoft.com/office/officeart/2005/8/layout/default"/>
    <dgm:cxn modelId="{0A9DE38B-410A-4F17-9ACC-B74A5D104D08}" type="presParOf" srcId="{C954BFDA-0459-48F3-92CA-839F91F8A767}" destId="{4CBF9155-72BD-4639-8963-838D4F14CD2D}" srcOrd="3" destOrd="0" presId="urn:microsoft.com/office/officeart/2005/8/layout/default"/>
    <dgm:cxn modelId="{6742EBDE-A532-4357-89E5-97A11AB46F3D}" type="presParOf" srcId="{C954BFDA-0459-48F3-92CA-839F91F8A767}" destId="{E4C73D7C-20BB-4546-924E-2D402CF96962}" srcOrd="4" destOrd="0" presId="urn:microsoft.com/office/officeart/2005/8/layout/default"/>
    <dgm:cxn modelId="{D8A6A062-F3E2-4860-B65D-A7743186992C}" type="presParOf" srcId="{C954BFDA-0459-48F3-92CA-839F91F8A767}" destId="{63585C8C-E2A7-43F2-A96C-E700C1F47783}" srcOrd="5" destOrd="0" presId="urn:microsoft.com/office/officeart/2005/8/layout/default"/>
    <dgm:cxn modelId="{8B7D6E31-3B3A-4F69-87BD-39DC9A4446A8}" type="presParOf" srcId="{C954BFDA-0459-48F3-92CA-839F91F8A767}" destId="{C29DFB25-7CFD-49CA-A130-4D6FA12AB354}" srcOrd="6" destOrd="0" presId="urn:microsoft.com/office/officeart/2005/8/layout/default"/>
    <dgm:cxn modelId="{D1E49F86-968A-49FC-AEEC-F3E88B8B1E27}" type="presParOf" srcId="{C954BFDA-0459-48F3-92CA-839F91F8A767}" destId="{960DD9AB-32BE-437C-85E5-E90446EF5289}" srcOrd="7" destOrd="0" presId="urn:microsoft.com/office/officeart/2005/8/layout/default"/>
    <dgm:cxn modelId="{2550CDF9-CBBC-4475-BC7E-A54C17FFED53}" type="presParOf" srcId="{C954BFDA-0459-48F3-92CA-839F91F8A767}" destId="{DBA68EC3-38CA-495F-9749-F35F77EB089A}" srcOrd="8" destOrd="0" presId="urn:microsoft.com/office/officeart/2005/8/layout/default"/>
    <dgm:cxn modelId="{083A4573-8482-4B30-BFFE-7E79F30BF2B2}" type="presParOf" srcId="{C954BFDA-0459-48F3-92CA-839F91F8A767}" destId="{977D80F4-9A02-4F92-8E89-3615E5C74761}" srcOrd="9" destOrd="0" presId="urn:microsoft.com/office/officeart/2005/8/layout/default"/>
    <dgm:cxn modelId="{39F89BCF-8C5A-409B-BC65-D8C5F7EE8E73}" type="presParOf" srcId="{C954BFDA-0459-48F3-92CA-839F91F8A767}" destId="{BE47BEE4-C78D-4D9C-A549-574318B7DFAD}" srcOrd="1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C8B2CB-895B-4E02-B23B-913D219A3E06}">
      <dsp:nvSpPr>
        <dsp:cNvPr id="0" name=""/>
        <dsp:cNvSpPr/>
      </dsp:nvSpPr>
      <dsp:spPr>
        <a:xfrm>
          <a:off x="0" y="933532"/>
          <a:ext cx="3556947" cy="2134168"/>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lvl="0" algn="ctr" defTabSz="1422400">
            <a:lnSpc>
              <a:spcPct val="90000"/>
            </a:lnSpc>
            <a:spcBef>
              <a:spcPct val="0"/>
            </a:spcBef>
            <a:spcAft>
              <a:spcPct val="35000"/>
            </a:spcAft>
          </a:pPr>
          <a:r>
            <a:rPr lang="en-GB" sz="3200" b="1" kern="1200" dirty="0" smtClean="0">
              <a:solidFill>
                <a:schemeClr val="bg1"/>
              </a:solidFill>
              <a:latin typeface="Segoe UI Light" pitchFamily="34" charset="0"/>
            </a:rPr>
            <a:t>F# is open source</a:t>
          </a:r>
          <a:endParaRPr lang="en-GB" sz="3200" b="1" kern="1200" dirty="0"/>
        </a:p>
      </dsp:txBody>
      <dsp:txXfrm>
        <a:off x="0" y="933532"/>
        <a:ext cx="3556947" cy="2134168"/>
      </dsp:txXfrm>
    </dsp:sp>
    <dsp:sp modelId="{DF49E9E2-D1BE-4102-BB9B-72A0DEC024E4}">
      <dsp:nvSpPr>
        <dsp:cNvPr id="0" name=""/>
        <dsp:cNvSpPr/>
      </dsp:nvSpPr>
      <dsp:spPr>
        <a:xfrm>
          <a:off x="3912642" y="933532"/>
          <a:ext cx="3556947" cy="2134168"/>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lvl="0" algn="ctr" defTabSz="1422400">
            <a:lnSpc>
              <a:spcPct val="90000"/>
            </a:lnSpc>
            <a:spcBef>
              <a:spcPct val="0"/>
            </a:spcBef>
            <a:spcAft>
              <a:spcPct val="35000"/>
            </a:spcAft>
          </a:pPr>
          <a:r>
            <a:rPr lang="en-US" sz="3200" u="none" kern="1200" dirty="0" smtClean="0">
              <a:solidFill>
                <a:schemeClr val="bg1"/>
              </a:solidFill>
              <a:latin typeface="Segoe UI Light" pitchFamily="34" charset="0"/>
            </a:rPr>
            <a:t>fsharp.org</a:t>
          </a:r>
          <a:endParaRPr lang="en-GB" sz="3200" u="none" kern="1200" dirty="0">
            <a:solidFill>
              <a:schemeClr val="bg1"/>
            </a:solidFill>
          </a:endParaRPr>
        </a:p>
      </dsp:txBody>
      <dsp:txXfrm>
        <a:off x="3912642" y="933532"/>
        <a:ext cx="3556947" cy="2134168"/>
      </dsp:txXfrm>
    </dsp:sp>
    <dsp:sp modelId="{D437A6F3-3ED5-46BE-9A1F-F98E04B24349}">
      <dsp:nvSpPr>
        <dsp:cNvPr id="0" name=""/>
        <dsp:cNvSpPr/>
      </dsp:nvSpPr>
      <dsp:spPr>
        <a:xfrm>
          <a:off x="7825285" y="933532"/>
          <a:ext cx="3556947" cy="2134168"/>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lvl="0" algn="ctr" defTabSz="1422400">
            <a:lnSpc>
              <a:spcPct val="90000"/>
            </a:lnSpc>
            <a:spcBef>
              <a:spcPct val="0"/>
            </a:spcBef>
            <a:spcAft>
              <a:spcPct val="35000"/>
            </a:spcAft>
          </a:pPr>
          <a:r>
            <a:rPr lang="en-GB" sz="3200" kern="1200" dirty="0" smtClean="0">
              <a:solidFill>
                <a:schemeClr val="bg1"/>
              </a:solidFill>
              <a:latin typeface="Segoe UI Light" pitchFamily="34" charset="0"/>
            </a:rPr>
            <a:t>Apache 2.0 license</a:t>
          </a:r>
          <a:endParaRPr lang="en-GB" sz="3200" kern="1200" dirty="0">
            <a:solidFill>
              <a:schemeClr val="bg1"/>
            </a:solidFill>
            <a:latin typeface="Segoe UI Light" pitchFamily="34" charset="0"/>
          </a:endParaRPr>
        </a:p>
      </dsp:txBody>
      <dsp:txXfrm>
        <a:off x="7825285" y="933532"/>
        <a:ext cx="3556947" cy="2134168"/>
      </dsp:txXfrm>
    </dsp:sp>
    <dsp:sp modelId="{BACDA856-ECDB-4406-9C4E-00D54B0981AF}">
      <dsp:nvSpPr>
        <dsp:cNvPr id="0" name=""/>
        <dsp:cNvSpPr/>
      </dsp:nvSpPr>
      <dsp:spPr>
        <a:xfrm>
          <a:off x="0" y="3423396"/>
          <a:ext cx="3556947" cy="2134168"/>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lvl="0" algn="ctr" defTabSz="1422400">
            <a:lnSpc>
              <a:spcPct val="90000"/>
            </a:lnSpc>
            <a:spcBef>
              <a:spcPct val="0"/>
            </a:spcBef>
            <a:spcAft>
              <a:spcPct val="35000"/>
            </a:spcAft>
          </a:pPr>
          <a:r>
            <a:rPr lang="en-GB" sz="3200" kern="1200" dirty="0" smtClean="0">
              <a:solidFill>
                <a:schemeClr val="bg1"/>
              </a:solidFill>
              <a:latin typeface="Segoe UI Light" pitchFamily="34" charset="0"/>
            </a:rPr>
            <a:t>Mac, Linux, Windows, Browser</a:t>
          </a:r>
          <a:r>
            <a:rPr lang="en-US" sz="3200" kern="1200" dirty="0" smtClean="0">
              <a:solidFill>
                <a:schemeClr val="bg1"/>
              </a:solidFill>
              <a:latin typeface="Segoe UI Light" pitchFamily="34" charset="0"/>
            </a:rPr>
            <a:t>s</a:t>
          </a:r>
          <a:endParaRPr lang="en-US" sz="3200" kern="1200" dirty="0">
            <a:solidFill>
              <a:schemeClr val="bg1"/>
            </a:solidFill>
            <a:latin typeface="Segoe UI Light" pitchFamily="34" charset="0"/>
          </a:endParaRPr>
        </a:p>
      </dsp:txBody>
      <dsp:txXfrm>
        <a:off x="0" y="3423396"/>
        <a:ext cx="3556947" cy="2134168"/>
      </dsp:txXfrm>
    </dsp:sp>
    <dsp:sp modelId="{58AEAE5F-E53F-4AFE-A11A-BD88C03840E8}">
      <dsp:nvSpPr>
        <dsp:cNvPr id="0" name=""/>
        <dsp:cNvSpPr/>
      </dsp:nvSpPr>
      <dsp:spPr>
        <a:xfrm>
          <a:off x="3912642" y="3423396"/>
          <a:ext cx="3556947" cy="2134168"/>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lvl="0" algn="ctr" defTabSz="1422400">
            <a:lnSpc>
              <a:spcPct val="90000"/>
            </a:lnSpc>
            <a:spcBef>
              <a:spcPct val="0"/>
            </a:spcBef>
            <a:spcAft>
              <a:spcPct val="35000"/>
            </a:spcAft>
          </a:pPr>
          <a:r>
            <a:rPr lang="en-GB" sz="3200" kern="1200" dirty="0" smtClean="0">
              <a:solidFill>
                <a:schemeClr val="bg1"/>
              </a:solidFill>
              <a:latin typeface="Segoe UI Light" pitchFamily="34" charset="0"/>
            </a:rPr>
            <a:t>Free Open-Source </a:t>
          </a:r>
          <a:r>
            <a:rPr lang="en-GB" sz="3200" kern="1200" dirty="0" smtClean="0">
              <a:solidFill>
                <a:schemeClr val="bg1"/>
              </a:solidFill>
              <a:latin typeface="Segoe UI Light" pitchFamily="34" charset="0"/>
            </a:rPr>
            <a:t>Tooling</a:t>
          </a:r>
          <a:endParaRPr lang="en-US" sz="3200" kern="1200" dirty="0">
            <a:solidFill>
              <a:schemeClr val="bg1"/>
            </a:solidFill>
            <a:latin typeface="Segoe UI Light" pitchFamily="34" charset="0"/>
          </a:endParaRPr>
        </a:p>
      </dsp:txBody>
      <dsp:txXfrm>
        <a:off x="3912642" y="3423396"/>
        <a:ext cx="3556947" cy="2134168"/>
      </dsp:txXfrm>
    </dsp:sp>
    <dsp:sp modelId="{D6F86E6B-1D2A-4B48-91FA-D896350C903A}">
      <dsp:nvSpPr>
        <dsp:cNvPr id="0" name=""/>
        <dsp:cNvSpPr/>
      </dsp:nvSpPr>
      <dsp:spPr>
        <a:xfrm>
          <a:off x="7825285" y="3423396"/>
          <a:ext cx="3556947" cy="2134168"/>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lvl="0" algn="ctr" defTabSz="1422400">
            <a:lnSpc>
              <a:spcPct val="90000"/>
            </a:lnSpc>
            <a:spcBef>
              <a:spcPct val="0"/>
            </a:spcBef>
            <a:spcAft>
              <a:spcPct val="35000"/>
            </a:spcAft>
          </a:pPr>
          <a:r>
            <a:rPr lang="en-US" sz="3200" kern="1200" dirty="0" smtClean="0">
              <a:solidFill>
                <a:schemeClr val="bg1"/>
              </a:solidFill>
              <a:latin typeface="Segoe UI Light" pitchFamily="34" charset="0"/>
            </a:rPr>
            <a:t>F# 3.0 now out</a:t>
          </a:r>
          <a:endParaRPr lang="en-US" sz="3200" kern="1200" dirty="0">
            <a:solidFill>
              <a:schemeClr val="bg1"/>
            </a:solidFill>
            <a:latin typeface="Segoe UI Light" pitchFamily="34" charset="0"/>
          </a:endParaRPr>
        </a:p>
      </dsp:txBody>
      <dsp:txXfrm>
        <a:off x="7825285" y="3423396"/>
        <a:ext cx="3556947" cy="213416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9FBEAD-8068-422C-B57A-30CFA25C3E76}">
      <dsp:nvSpPr>
        <dsp:cNvPr id="0" name=""/>
        <dsp:cNvSpPr/>
      </dsp:nvSpPr>
      <dsp:spPr>
        <a:xfrm>
          <a:off x="1838028" y="879994"/>
          <a:ext cx="3760233" cy="3699098"/>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lvl="0" algn="ctr" defTabSz="1422400">
            <a:lnSpc>
              <a:spcPct val="90000"/>
            </a:lnSpc>
            <a:spcBef>
              <a:spcPct val="0"/>
            </a:spcBef>
            <a:spcAft>
              <a:spcPct val="35000"/>
            </a:spcAft>
          </a:pPr>
          <a:r>
            <a:rPr lang="en-GB" sz="3200" kern="1200" dirty="0" smtClean="0"/>
            <a:t>Statically Typed</a:t>
          </a:r>
          <a:endParaRPr lang="en-GB" sz="3200" kern="1200" dirty="0"/>
        </a:p>
      </dsp:txBody>
      <dsp:txXfrm>
        <a:off x="2363106" y="1316198"/>
        <a:ext cx="2168062" cy="2826691"/>
      </dsp:txXfrm>
    </dsp:sp>
    <dsp:sp modelId="{C4F96459-0667-46A5-8464-979D32A5AFC0}">
      <dsp:nvSpPr>
        <dsp:cNvPr id="0" name=""/>
        <dsp:cNvSpPr/>
      </dsp:nvSpPr>
      <dsp:spPr>
        <a:xfrm>
          <a:off x="5751103" y="879994"/>
          <a:ext cx="3760233" cy="3699098"/>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lvl="0" algn="ctr" defTabSz="1422400">
            <a:lnSpc>
              <a:spcPct val="90000"/>
            </a:lnSpc>
            <a:spcBef>
              <a:spcPct val="0"/>
            </a:spcBef>
            <a:spcAft>
              <a:spcPct val="35000"/>
            </a:spcAft>
          </a:pPr>
          <a:r>
            <a:rPr lang="en-GB" sz="3200" kern="1200" dirty="0" smtClean="0"/>
            <a:t>Dynamically Typed</a:t>
          </a:r>
          <a:endParaRPr lang="en-GB" sz="3200" kern="1200" dirty="0"/>
        </a:p>
      </dsp:txBody>
      <dsp:txXfrm>
        <a:off x="6818196" y="1316198"/>
        <a:ext cx="2168062" cy="282669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9FBEAD-8068-422C-B57A-30CFA25C3E76}">
      <dsp:nvSpPr>
        <dsp:cNvPr id="0" name=""/>
        <dsp:cNvSpPr/>
      </dsp:nvSpPr>
      <dsp:spPr>
        <a:xfrm>
          <a:off x="846548" y="-139881"/>
          <a:ext cx="5476249" cy="5243436"/>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lvl="0" algn="ctr" defTabSz="2044700">
            <a:lnSpc>
              <a:spcPct val="90000"/>
            </a:lnSpc>
            <a:spcBef>
              <a:spcPct val="0"/>
            </a:spcBef>
            <a:spcAft>
              <a:spcPct val="35000"/>
            </a:spcAft>
          </a:pPr>
          <a:r>
            <a:rPr lang="en-GB" sz="4600" kern="1200" dirty="0" smtClean="0"/>
            <a:t>Statically Typed</a:t>
          </a:r>
          <a:endParaRPr lang="en-GB" sz="4600" kern="1200" dirty="0"/>
        </a:p>
      </dsp:txBody>
      <dsp:txXfrm>
        <a:off x="1611249" y="478432"/>
        <a:ext cx="3157477" cy="4006808"/>
      </dsp:txXfrm>
    </dsp:sp>
    <dsp:sp modelId="{C4F96459-0667-46A5-8464-979D32A5AFC0}">
      <dsp:nvSpPr>
        <dsp:cNvPr id="0" name=""/>
        <dsp:cNvSpPr/>
      </dsp:nvSpPr>
      <dsp:spPr>
        <a:xfrm>
          <a:off x="4404509" y="-139881"/>
          <a:ext cx="5476249" cy="5243436"/>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lvl="0" algn="ctr" defTabSz="2044700">
            <a:lnSpc>
              <a:spcPct val="90000"/>
            </a:lnSpc>
            <a:spcBef>
              <a:spcPct val="0"/>
            </a:spcBef>
            <a:spcAft>
              <a:spcPct val="35000"/>
            </a:spcAft>
          </a:pPr>
          <a:r>
            <a:rPr lang="en-GB" sz="4600" kern="1200" dirty="0" smtClean="0"/>
            <a:t>Dynamically Typed</a:t>
          </a:r>
          <a:endParaRPr lang="en-GB" sz="4600" kern="1200" dirty="0"/>
        </a:p>
      </dsp:txBody>
      <dsp:txXfrm>
        <a:off x="5958580" y="478432"/>
        <a:ext cx="3157477" cy="400680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D238AF-8111-48F4-87D0-8513B6795E16}">
      <dsp:nvSpPr>
        <dsp:cNvPr id="0" name=""/>
        <dsp:cNvSpPr/>
      </dsp:nvSpPr>
      <dsp:spPr>
        <a:xfrm>
          <a:off x="0" y="273395"/>
          <a:ext cx="3483613" cy="209016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000" tIns="91440" rIns="0" bIns="91440" numCol="1" spcCol="1270" anchor="ctr" anchorCtr="0">
          <a:noAutofit/>
        </a:bodyPr>
        <a:lstStyle/>
        <a:p>
          <a:pPr lvl="0" algn="ctr" defTabSz="1066800" rtl="0">
            <a:lnSpc>
              <a:spcPct val="90000"/>
            </a:lnSpc>
            <a:spcBef>
              <a:spcPct val="0"/>
            </a:spcBef>
            <a:spcAft>
              <a:spcPct val="35000"/>
            </a:spcAft>
          </a:pPr>
          <a:r>
            <a:rPr lang="en-GB" sz="2400" kern="1200" dirty="0" smtClean="0"/>
            <a:t>Γ</a:t>
          </a:r>
          <a:r>
            <a:rPr lang="en-GB" sz="2400" kern="1200" baseline="-25000" dirty="0" smtClean="0"/>
            <a:t>0 </a:t>
          </a:r>
          <a:r>
            <a:rPr lang="en-GB" sz="2400" kern="1200" dirty="0" smtClean="0"/>
            <a:t>is the ever-growing ocean of digital reality around us  </a:t>
          </a:r>
          <a:endParaRPr lang="en-GB" sz="2400" kern="1200" dirty="0"/>
        </a:p>
      </dsp:txBody>
      <dsp:txXfrm>
        <a:off x="0" y="273395"/>
        <a:ext cx="3483613" cy="2090167"/>
      </dsp:txXfrm>
    </dsp:sp>
    <dsp:sp modelId="{5C889AEA-E0C2-4FF9-A34D-CA456FDB903E}">
      <dsp:nvSpPr>
        <dsp:cNvPr id="0" name=""/>
        <dsp:cNvSpPr/>
      </dsp:nvSpPr>
      <dsp:spPr>
        <a:xfrm>
          <a:off x="3831974" y="273395"/>
          <a:ext cx="3483613" cy="209016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000" tIns="91440" rIns="0" bIns="91440" numCol="1" spcCol="1270" anchor="ctr" anchorCtr="0">
          <a:noAutofit/>
        </a:bodyPr>
        <a:lstStyle/>
        <a:p>
          <a:pPr lvl="0" algn="ctr" defTabSz="1066800" rtl="0">
            <a:lnSpc>
              <a:spcPct val="90000"/>
            </a:lnSpc>
            <a:spcBef>
              <a:spcPct val="0"/>
            </a:spcBef>
            <a:spcAft>
              <a:spcPct val="35000"/>
            </a:spcAft>
          </a:pPr>
          <a:r>
            <a:rPr lang="en-GB" sz="2400" kern="1200" dirty="0" smtClean="0"/>
            <a:t>Γ</a:t>
          </a:r>
          <a:r>
            <a:rPr lang="en-GB" sz="2400" kern="1200" baseline="-25000" dirty="0" smtClean="0"/>
            <a:t>0 </a:t>
          </a:r>
          <a:r>
            <a:rPr lang="en-GB" sz="2400" kern="1200" dirty="0" smtClean="0"/>
            <a:t>is big. Really big.</a:t>
          </a:r>
        </a:p>
        <a:p>
          <a:pPr lvl="0" algn="ctr" defTabSz="1066800" rtl="0">
            <a:lnSpc>
              <a:spcPct val="90000"/>
            </a:lnSpc>
            <a:spcBef>
              <a:spcPct val="0"/>
            </a:spcBef>
            <a:spcAft>
              <a:spcPct val="35000"/>
            </a:spcAft>
          </a:pPr>
          <a:r>
            <a:rPr lang="en-GB" sz="2400" kern="1200" dirty="0" smtClean="0"/>
            <a:t>You might think your hard disk is full, but that’s just peanuts to Γ</a:t>
          </a:r>
          <a:r>
            <a:rPr lang="en-GB" sz="2400" kern="1200" baseline="-25000" dirty="0" smtClean="0"/>
            <a:t>0</a:t>
          </a:r>
          <a:endParaRPr lang="en-GB" sz="2400" kern="1200" dirty="0"/>
        </a:p>
      </dsp:txBody>
      <dsp:txXfrm>
        <a:off x="3831974" y="273395"/>
        <a:ext cx="3483613" cy="2090167"/>
      </dsp:txXfrm>
    </dsp:sp>
    <dsp:sp modelId="{BB6560F0-5737-4155-83E0-F00762C15097}">
      <dsp:nvSpPr>
        <dsp:cNvPr id="0" name=""/>
        <dsp:cNvSpPr/>
      </dsp:nvSpPr>
      <dsp:spPr>
        <a:xfrm>
          <a:off x="7663948" y="273395"/>
          <a:ext cx="3483613" cy="209016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rtl="0">
            <a:lnSpc>
              <a:spcPct val="90000"/>
            </a:lnSpc>
            <a:spcBef>
              <a:spcPct val="0"/>
            </a:spcBef>
            <a:spcAft>
              <a:spcPct val="35000"/>
            </a:spcAft>
          </a:pPr>
          <a:r>
            <a:rPr lang="en-GB" sz="2400" kern="1200" dirty="0" smtClean="0"/>
            <a:t>Γ</a:t>
          </a:r>
          <a:r>
            <a:rPr lang="en-GB" sz="2400" kern="1200" baseline="-25000" dirty="0" smtClean="0"/>
            <a:t>0 </a:t>
          </a:r>
          <a:r>
            <a:rPr lang="en-GB" sz="2400" kern="1200" dirty="0" smtClean="0"/>
            <a:t>is other. It doesn’t speak your language</a:t>
          </a:r>
          <a:endParaRPr lang="en-GB" sz="2400" kern="1200" dirty="0"/>
        </a:p>
      </dsp:txBody>
      <dsp:txXfrm>
        <a:off x="7663948" y="273395"/>
        <a:ext cx="3483613" cy="2090167"/>
      </dsp:txXfrm>
    </dsp:sp>
    <dsp:sp modelId="{95717ED0-058B-40A8-AEF1-D8763A5D87CC}">
      <dsp:nvSpPr>
        <dsp:cNvPr id="0" name=""/>
        <dsp:cNvSpPr/>
      </dsp:nvSpPr>
      <dsp:spPr>
        <a:xfrm>
          <a:off x="0" y="2711925"/>
          <a:ext cx="3483613" cy="209016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000" tIns="91440" rIns="0" bIns="91440" numCol="1" spcCol="1270" anchor="ctr" anchorCtr="0">
          <a:noAutofit/>
        </a:bodyPr>
        <a:lstStyle/>
        <a:p>
          <a:pPr lvl="0" algn="ctr" defTabSz="1066800" rtl="0">
            <a:lnSpc>
              <a:spcPct val="90000"/>
            </a:lnSpc>
            <a:spcBef>
              <a:spcPct val="0"/>
            </a:spcBef>
            <a:spcAft>
              <a:spcPct val="35000"/>
            </a:spcAft>
          </a:pPr>
          <a:r>
            <a:rPr lang="en-GB" sz="2400" kern="1200" dirty="0" smtClean="0"/>
            <a:t>Γ</a:t>
          </a:r>
          <a:r>
            <a:rPr lang="en-GB" sz="2400" kern="1200" baseline="-25000" dirty="0" smtClean="0"/>
            <a:t>0 </a:t>
          </a:r>
          <a:r>
            <a:rPr lang="en-GB" sz="2400" kern="1200" dirty="0" smtClean="0"/>
            <a:t>is being organized at an incredible rate</a:t>
          </a:r>
          <a:endParaRPr lang="en-GB" sz="2400" kern="1200" dirty="0"/>
        </a:p>
      </dsp:txBody>
      <dsp:txXfrm>
        <a:off x="0" y="2711925"/>
        <a:ext cx="3483613" cy="2090167"/>
      </dsp:txXfrm>
    </dsp:sp>
    <dsp:sp modelId="{2B9C4F42-7270-4926-91A5-B0F02BC89C9E}">
      <dsp:nvSpPr>
        <dsp:cNvPr id="0" name=""/>
        <dsp:cNvSpPr/>
      </dsp:nvSpPr>
      <dsp:spPr>
        <a:xfrm>
          <a:off x="3831974" y="2711925"/>
          <a:ext cx="3483613" cy="209016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000" tIns="91440" rIns="0" bIns="91440" numCol="1" spcCol="1270" anchor="ctr" anchorCtr="0">
          <a:noAutofit/>
        </a:bodyPr>
        <a:lstStyle/>
        <a:p>
          <a:pPr lvl="0" algn="ctr" defTabSz="1066800" rtl="0">
            <a:lnSpc>
              <a:spcPct val="90000"/>
            </a:lnSpc>
            <a:spcBef>
              <a:spcPct val="0"/>
            </a:spcBef>
            <a:spcAft>
              <a:spcPct val="35000"/>
            </a:spcAft>
          </a:pPr>
          <a:r>
            <a:rPr lang="en-GB" sz="2400" kern="1200" dirty="0" smtClean="0"/>
            <a:t>Γ</a:t>
          </a:r>
          <a:r>
            <a:rPr lang="en-GB" sz="2400" kern="1200" baseline="-25000" dirty="0" smtClean="0"/>
            <a:t>0</a:t>
          </a:r>
          <a:r>
            <a:rPr lang="en-GB" sz="2400" kern="1200" dirty="0" smtClean="0"/>
            <a:t> is just ready and waiting to be tamed. (We’re hitting the limit with e and tau)</a:t>
          </a:r>
          <a:endParaRPr lang="en-GB" sz="2400" kern="1200" dirty="0"/>
        </a:p>
      </dsp:txBody>
      <dsp:txXfrm>
        <a:off x="3831974" y="2711925"/>
        <a:ext cx="3483613" cy="2090167"/>
      </dsp:txXfrm>
    </dsp:sp>
    <dsp:sp modelId="{02636C2B-1A91-4E5F-9560-97738B72DA61}">
      <dsp:nvSpPr>
        <dsp:cNvPr id="0" name=""/>
        <dsp:cNvSpPr/>
      </dsp:nvSpPr>
      <dsp:spPr>
        <a:xfrm>
          <a:off x="7663948" y="2711925"/>
          <a:ext cx="3483613" cy="209016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rtl="0">
            <a:lnSpc>
              <a:spcPct val="90000"/>
            </a:lnSpc>
            <a:spcBef>
              <a:spcPct val="0"/>
            </a:spcBef>
            <a:spcAft>
              <a:spcPct val="35000"/>
            </a:spcAft>
          </a:pPr>
          <a:r>
            <a:rPr lang="en-GB" sz="2400" kern="1200" dirty="0" smtClean="0"/>
            <a:t>Γ</a:t>
          </a:r>
          <a:r>
            <a:rPr lang="en-GB" sz="2400" kern="1200" baseline="-25000" dirty="0" smtClean="0"/>
            <a:t>0 </a:t>
          </a:r>
          <a:r>
            <a:rPr lang="en-GB" sz="2400" kern="1200" dirty="0" smtClean="0"/>
            <a:t>is surprisingly “human”</a:t>
          </a:r>
          <a:endParaRPr lang="en-GB" sz="2400" kern="1200" dirty="0"/>
        </a:p>
      </dsp:txBody>
      <dsp:txXfrm>
        <a:off x="7663948" y="2711925"/>
        <a:ext cx="3483613" cy="209016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CA26391-B69E-4A1C-8ED4-3A170885F4E2}">
      <dsp:nvSpPr>
        <dsp:cNvPr id="0" name=""/>
        <dsp:cNvSpPr/>
      </dsp:nvSpPr>
      <dsp:spPr>
        <a:xfrm>
          <a:off x="0" y="266571"/>
          <a:ext cx="3483613" cy="209016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000" tIns="91440" rIns="0" bIns="91440" numCol="1" spcCol="1270" anchor="ctr" anchorCtr="0">
          <a:noAutofit/>
        </a:bodyPr>
        <a:lstStyle/>
        <a:p>
          <a:pPr lvl="0" algn="ctr" defTabSz="1066800" rtl="0">
            <a:lnSpc>
              <a:spcPct val="90000"/>
            </a:lnSpc>
            <a:spcBef>
              <a:spcPct val="0"/>
            </a:spcBef>
            <a:spcAft>
              <a:spcPct val="35000"/>
            </a:spcAft>
          </a:pPr>
          <a:r>
            <a:rPr lang="en-GB" sz="2400" kern="1200" dirty="0" smtClean="0"/>
            <a:t>Γ</a:t>
          </a:r>
          <a:r>
            <a:rPr lang="en-GB" sz="2400" kern="1200" baseline="-25000" dirty="0" smtClean="0"/>
            <a:t>0 </a:t>
          </a:r>
          <a:r>
            <a:rPr lang="en-GB" sz="2400" kern="1200" dirty="0" smtClean="0"/>
            <a:t>is full of uncertainty and probabilities.</a:t>
          </a:r>
          <a:endParaRPr lang="en-GB" sz="2400" kern="1200" dirty="0"/>
        </a:p>
      </dsp:txBody>
      <dsp:txXfrm>
        <a:off x="0" y="266571"/>
        <a:ext cx="3483613" cy="2090167"/>
      </dsp:txXfrm>
    </dsp:sp>
    <dsp:sp modelId="{A79A055B-95A4-44BD-A67F-B5A5ABC9C814}">
      <dsp:nvSpPr>
        <dsp:cNvPr id="0" name=""/>
        <dsp:cNvSpPr/>
      </dsp:nvSpPr>
      <dsp:spPr>
        <a:xfrm>
          <a:off x="3831974" y="266571"/>
          <a:ext cx="3483613" cy="209016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000" tIns="91440" rIns="0" bIns="91440" numCol="1" spcCol="1270" anchor="ctr" anchorCtr="0">
          <a:noAutofit/>
        </a:bodyPr>
        <a:lstStyle/>
        <a:p>
          <a:pPr lvl="0" algn="ctr" defTabSz="1066800" rtl="0">
            <a:lnSpc>
              <a:spcPct val="90000"/>
            </a:lnSpc>
            <a:spcBef>
              <a:spcPct val="0"/>
            </a:spcBef>
            <a:spcAft>
              <a:spcPct val="35000"/>
            </a:spcAft>
          </a:pPr>
          <a:r>
            <a:rPr lang="en-GB" sz="2400" kern="1200" dirty="0" smtClean="0"/>
            <a:t>You are mutually recursive with Γ</a:t>
          </a:r>
          <a:r>
            <a:rPr lang="en-GB" sz="2400" kern="1200" baseline="-25000" dirty="0" smtClean="0"/>
            <a:t>0</a:t>
          </a:r>
          <a:r>
            <a:rPr lang="en-GB" sz="2400" kern="1200" dirty="0" smtClean="0"/>
            <a:t>. You are part of it. </a:t>
          </a:r>
        </a:p>
      </dsp:txBody>
      <dsp:txXfrm>
        <a:off x="3831974" y="266571"/>
        <a:ext cx="3483613" cy="2090167"/>
      </dsp:txXfrm>
    </dsp:sp>
    <dsp:sp modelId="{7DE51232-A39B-4346-A8B5-36F192675968}">
      <dsp:nvSpPr>
        <dsp:cNvPr id="0" name=""/>
        <dsp:cNvSpPr/>
      </dsp:nvSpPr>
      <dsp:spPr>
        <a:xfrm>
          <a:off x="7663948" y="266571"/>
          <a:ext cx="3483613" cy="209016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000" tIns="91440" rIns="0" bIns="91440" numCol="1" spcCol="1270" anchor="ctr" anchorCtr="0">
          <a:noAutofit/>
        </a:bodyPr>
        <a:lstStyle/>
        <a:p>
          <a:pPr lvl="0" algn="ctr" defTabSz="1066800" rtl="0">
            <a:lnSpc>
              <a:spcPct val="90000"/>
            </a:lnSpc>
            <a:spcBef>
              <a:spcPct val="0"/>
            </a:spcBef>
            <a:spcAft>
              <a:spcPct val="35000"/>
            </a:spcAft>
          </a:pPr>
          <a:r>
            <a:rPr lang="en-GB" sz="2400" kern="1200" dirty="0" smtClean="0"/>
            <a:t>Γ</a:t>
          </a:r>
          <a:r>
            <a:rPr lang="en-GB" sz="2400" kern="1200" baseline="-25000" dirty="0" smtClean="0"/>
            <a:t>0 </a:t>
          </a:r>
          <a:r>
            <a:rPr lang="en-GB" sz="2400" kern="1200" dirty="0" smtClean="0"/>
            <a:t>has many open doors, many locked doors</a:t>
          </a:r>
          <a:endParaRPr lang="en-GB" sz="2400" kern="1200" dirty="0"/>
        </a:p>
      </dsp:txBody>
      <dsp:txXfrm>
        <a:off x="7663948" y="266571"/>
        <a:ext cx="3483613" cy="2090167"/>
      </dsp:txXfrm>
    </dsp:sp>
    <dsp:sp modelId="{44BA56FA-50F2-46D9-AB07-EFCB75B83A11}">
      <dsp:nvSpPr>
        <dsp:cNvPr id="0" name=""/>
        <dsp:cNvSpPr/>
      </dsp:nvSpPr>
      <dsp:spPr>
        <a:xfrm>
          <a:off x="0" y="2705101"/>
          <a:ext cx="3483613" cy="209016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000" tIns="91440" rIns="0" bIns="91440" numCol="1" spcCol="1270" anchor="ctr" anchorCtr="0">
          <a:noAutofit/>
        </a:bodyPr>
        <a:lstStyle/>
        <a:p>
          <a:pPr lvl="0" algn="ctr" defTabSz="1066800" rtl="0">
            <a:lnSpc>
              <a:spcPct val="90000"/>
            </a:lnSpc>
            <a:spcBef>
              <a:spcPct val="0"/>
            </a:spcBef>
            <a:spcAft>
              <a:spcPct val="35000"/>
            </a:spcAft>
          </a:pPr>
          <a:r>
            <a:rPr lang="en-GB" sz="2400" kern="1200" dirty="0" smtClean="0"/>
            <a:t>Γ</a:t>
          </a:r>
          <a:r>
            <a:rPr lang="en-GB" sz="2400" kern="1200" baseline="-25000" dirty="0" smtClean="0"/>
            <a:t>0 </a:t>
          </a:r>
          <a:r>
            <a:rPr lang="en-GB" sz="2400" kern="1200" dirty="0" smtClean="0"/>
            <a:t>has many, many parts that do not get on particularly well.</a:t>
          </a:r>
          <a:endParaRPr lang="en-GB" sz="2400" kern="1200" dirty="0"/>
        </a:p>
      </dsp:txBody>
      <dsp:txXfrm>
        <a:off x="0" y="2705101"/>
        <a:ext cx="3483613" cy="2090167"/>
      </dsp:txXfrm>
    </dsp:sp>
    <dsp:sp modelId="{14C5F710-3C2E-46ED-9199-093306C6172F}">
      <dsp:nvSpPr>
        <dsp:cNvPr id="0" name=""/>
        <dsp:cNvSpPr/>
      </dsp:nvSpPr>
      <dsp:spPr>
        <a:xfrm>
          <a:off x="3831974" y="2705101"/>
          <a:ext cx="3483613" cy="209016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rtl="0">
            <a:lnSpc>
              <a:spcPct val="90000"/>
            </a:lnSpc>
            <a:spcBef>
              <a:spcPct val="0"/>
            </a:spcBef>
            <a:spcAft>
              <a:spcPct val="35000"/>
            </a:spcAft>
          </a:pPr>
          <a:r>
            <a:rPr lang="en-GB" sz="2400" kern="1200" dirty="0" smtClean="0"/>
            <a:t>Γ</a:t>
          </a:r>
          <a:r>
            <a:rPr lang="en-GB" sz="2400" kern="1200" baseline="-25000" dirty="0" smtClean="0"/>
            <a:t>0 </a:t>
          </a:r>
          <a:r>
            <a:rPr lang="en-GB" sz="2400" kern="1200" dirty="0" smtClean="0"/>
            <a:t>is so real you want to touch it, explore it</a:t>
          </a:r>
          <a:endParaRPr lang="en-GB" sz="2400" kern="1200" dirty="0"/>
        </a:p>
      </dsp:txBody>
      <dsp:txXfrm>
        <a:off x="3831974" y="2705101"/>
        <a:ext cx="3483613" cy="2090167"/>
      </dsp:txXfrm>
    </dsp:sp>
    <dsp:sp modelId="{1A98FB64-081D-4F6B-AC3C-8BA76C73DBF9}">
      <dsp:nvSpPr>
        <dsp:cNvPr id="0" name=""/>
        <dsp:cNvSpPr/>
      </dsp:nvSpPr>
      <dsp:spPr>
        <a:xfrm>
          <a:off x="7663948" y="2705101"/>
          <a:ext cx="3483613" cy="209016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000" tIns="91440" rIns="0" bIns="91440" numCol="1" spcCol="1270" anchor="ctr" anchorCtr="0">
          <a:noAutofit/>
        </a:bodyPr>
        <a:lstStyle/>
        <a:p>
          <a:pPr lvl="0" algn="ctr" defTabSz="1066800" rtl="0">
            <a:lnSpc>
              <a:spcPct val="90000"/>
            </a:lnSpc>
            <a:spcBef>
              <a:spcPct val="0"/>
            </a:spcBef>
            <a:spcAft>
              <a:spcPct val="35000"/>
            </a:spcAft>
          </a:pPr>
          <a:r>
            <a:rPr lang="en-GB" sz="2400" kern="1200" dirty="0" smtClean="0"/>
            <a:t>Don’t look too long. </a:t>
          </a:r>
        </a:p>
        <a:p>
          <a:pPr lvl="0" algn="ctr" defTabSz="1066800" rtl="0">
            <a:lnSpc>
              <a:spcPct val="90000"/>
            </a:lnSpc>
            <a:spcBef>
              <a:spcPct val="0"/>
            </a:spcBef>
            <a:spcAft>
              <a:spcPct val="35000"/>
            </a:spcAft>
          </a:pPr>
          <a:r>
            <a:rPr lang="en-GB" sz="2400" kern="1200" dirty="0" smtClean="0"/>
            <a:t>It’s like staring at infinity</a:t>
          </a:r>
          <a:endParaRPr lang="en-GB" sz="2400" kern="1200" dirty="0"/>
        </a:p>
      </dsp:txBody>
      <dsp:txXfrm>
        <a:off x="7663948" y="2705101"/>
        <a:ext cx="3483613" cy="2090167"/>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699F32-6860-4A74-8AAA-FD18987AE859}">
      <dsp:nvSpPr>
        <dsp:cNvPr id="0" name=""/>
        <dsp:cNvSpPr/>
      </dsp:nvSpPr>
      <dsp:spPr>
        <a:xfrm>
          <a:off x="0" y="351612"/>
          <a:ext cx="3464721" cy="2078832"/>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lvl="0" algn="ctr" defTabSz="1644650" rtl="0">
            <a:lnSpc>
              <a:spcPct val="90000"/>
            </a:lnSpc>
            <a:spcBef>
              <a:spcPct val="0"/>
            </a:spcBef>
            <a:spcAft>
              <a:spcPct val="35000"/>
            </a:spcAft>
          </a:pPr>
          <a:r>
            <a:rPr lang="en-GB" sz="3700" b="0" kern="1200" dirty="0" smtClean="0">
              <a:latin typeface="+mj-lt"/>
            </a:rPr>
            <a:t>heterogeneous </a:t>
          </a:r>
          <a:r>
            <a:rPr lang="en-GB" sz="3700" b="0" kern="1200" dirty="0" err="1" smtClean="0">
              <a:latin typeface="+mj-lt"/>
            </a:rPr>
            <a:t>data+services</a:t>
          </a:r>
          <a:endParaRPr lang="en-GB" sz="3700" b="0" kern="1200" dirty="0">
            <a:latin typeface="+mj-lt"/>
          </a:endParaRPr>
        </a:p>
      </dsp:txBody>
      <dsp:txXfrm>
        <a:off x="0" y="351612"/>
        <a:ext cx="3464721" cy="2078832"/>
      </dsp:txXfrm>
    </dsp:sp>
    <dsp:sp modelId="{007DFAEF-5E05-496D-B844-A21807BA3129}">
      <dsp:nvSpPr>
        <dsp:cNvPr id="0" name=""/>
        <dsp:cNvSpPr/>
      </dsp:nvSpPr>
      <dsp:spPr>
        <a:xfrm>
          <a:off x="3811193" y="351612"/>
          <a:ext cx="3464721" cy="2078832"/>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lvl="0" algn="ctr" defTabSz="1644650" rtl="0">
            <a:lnSpc>
              <a:spcPct val="90000"/>
            </a:lnSpc>
            <a:spcBef>
              <a:spcPct val="0"/>
            </a:spcBef>
            <a:spcAft>
              <a:spcPct val="35000"/>
            </a:spcAft>
          </a:pPr>
          <a:r>
            <a:rPr lang="en-GB" sz="3700" b="0" kern="1200" dirty="0" smtClean="0">
              <a:solidFill>
                <a:srgbClr val="FFFFFF"/>
              </a:solidFill>
              <a:latin typeface="+mj-lt"/>
            </a:rPr>
            <a:t>language-integrated</a:t>
          </a:r>
          <a:endParaRPr lang="en-GB" sz="3700" b="0" kern="1200" dirty="0">
            <a:latin typeface="+mj-lt"/>
          </a:endParaRPr>
        </a:p>
      </dsp:txBody>
      <dsp:txXfrm>
        <a:off x="3811193" y="351612"/>
        <a:ext cx="3464721" cy="2078832"/>
      </dsp:txXfrm>
    </dsp:sp>
    <dsp:sp modelId="{E4C73D7C-20BB-4546-924E-2D402CF96962}">
      <dsp:nvSpPr>
        <dsp:cNvPr id="0" name=""/>
        <dsp:cNvSpPr/>
      </dsp:nvSpPr>
      <dsp:spPr>
        <a:xfrm>
          <a:off x="7622386" y="351612"/>
          <a:ext cx="3464721" cy="2078832"/>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lvl="0" algn="ctr" defTabSz="1644650" rtl="0">
            <a:lnSpc>
              <a:spcPct val="90000"/>
            </a:lnSpc>
            <a:spcBef>
              <a:spcPct val="0"/>
            </a:spcBef>
            <a:spcAft>
              <a:spcPct val="35000"/>
            </a:spcAft>
          </a:pPr>
          <a:r>
            <a:rPr lang="en-GB" sz="3700" b="0" kern="1200" dirty="0" smtClean="0">
              <a:latin typeface="+mj-lt"/>
            </a:rPr>
            <a:t>without explicit </a:t>
          </a:r>
          <a:r>
            <a:rPr lang="en-GB" sz="3700" b="0" kern="1200" dirty="0" err="1" smtClean="0">
              <a:latin typeface="+mj-lt"/>
            </a:rPr>
            <a:t>codegen</a:t>
          </a:r>
          <a:endParaRPr lang="en-GB" sz="3700" b="0" kern="1200" dirty="0" smtClean="0">
            <a:latin typeface="+mj-lt"/>
          </a:endParaRPr>
        </a:p>
      </dsp:txBody>
      <dsp:txXfrm>
        <a:off x="7622386" y="351612"/>
        <a:ext cx="3464721" cy="2078832"/>
      </dsp:txXfrm>
    </dsp:sp>
    <dsp:sp modelId="{C29DFB25-7CFD-49CA-A130-4D6FA12AB354}">
      <dsp:nvSpPr>
        <dsp:cNvPr id="0" name=""/>
        <dsp:cNvSpPr/>
      </dsp:nvSpPr>
      <dsp:spPr>
        <a:xfrm>
          <a:off x="0" y="2776917"/>
          <a:ext cx="3464721" cy="2078832"/>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lvl="0" algn="ctr" defTabSz="1555750" rtl="0">
            <a:lnSpc>
              <a:spcPct val="90000"/>
            </a:lnSpc>
            <a:spcBef>
              <a:spcPct val="0"/>
            </a:spcBef>
            <a:spcAft>
              <a:spcPct val="35000"/>
            </a:spcAft>
          </a:pPr>
          <a:r>
            <a:rPr lang="en-GB" sz="3500" b="0" kern="1200" dirty="0" smtClean="0">
              <a:latin typeface="+mj-lt"/>
            </a:rPr>
            <a:t>strongly-typed</a:t>
          </a:r>
        </a:p>
        <a:p>
          <a:pPr lvl="0" algn="ctr" defTabSz="1555750" rtl="0">
            <a:lnSpc>
              <a:spcPct val="90000"/>
            </a:lnSpc>
            <a:spcBef>
              <a:spcPct val="0"/>
            </a:spcBef>
            <a:spcAft>
              <a:spcPct val="35000"/>
            </a:spcAft>
          </a:pPr>
          <a:r>
            <a:rPr lang="en-GB" sz="2000" b="0" kern="1200" dirty="0" smtClean="0">
              <a:latin typeface="+mj-lt"/>
            </a:rPr>
            <a:t>(up-to schema change)</a:t>
          </a:r>
          <a:endParaRPr lang="en-GB" sz="2000" b="0" kern="1200" dirty="0">
            <a:latin typeface="+mj-lt"/>
          </a:endParaRPr>
        </a:p>
      </dsp:txBody>
      <dsp:txXfrm>
        <a:off x="0" y="2776917"/>
        <a:ext cx="3464721" cy="2078832"/>
      </dsp:txXfrm>
    </dsp:sp>
    <dsp:sp modelId="{DBA68EC3-38CA-495F-9749-F35F77EB089A}">
      <dsp:nvSpPr>
        <dsp:cNvPr id="0" name=""/>
        <dsp:cNvSpPr/>
      </dsp:nvSpPr>
      <dsp:spPr>
        <a:xfrm>
          <a:off x="3811193" y="2776917"/>
          <a:ext cx="3464721" cy="2078832"/>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lvl="0" algn="ctr" defTabSz="1644650" rtl="0">
            <a:lnSpc>
              <a:spcPct val="90000"/>
            </a:lnSpc>
            <a:spcBef>
              <a:spcPct val="0"/>
            </a:spcBef>
            <a:spcAft>
              <a:spcPct val="35000"/>
            </a:spcAft>
          </a:pPr>
          <a:r>
            <a:rPr lang="en-GB" sz="3700" b="0" kern="1200" dirty="0" smtClean="0">
              <a:latin typeface="+mj-lt"/>
            </a:rPr>
            <a:t>extensible, open, </a:t>
          </a:r>
          <a:br>
            <a:rPr lang="en-GB" sz="3700" b="0" kern="1200" dirty="0" smtClean="0">
              <a:latin typeface="+mj-lt"/>
            </a:rPr>
          </a:br>
          <a:r>
            <a:rPr lang="en-GB" sz="3700" b="0" kern="1200" dirty="0" smtClean="0">
              <a:latin typeface="+mj-lt"/>
            </a:rPr>
            <a:t>on-demand</a:t>
          </a:r>
          <a:endParaRPr lang="en-GB" sz="3700" b="0" kern="1200" dirty="0">
            <a:latin typeface="+mj-lt"/>
          </a:endParaRPr>
        </a:p>
      </dsp:txBody>
      <dsp:txXfrm>
        <a:off x="3811193" y="2776917"/>
        <a:ext cx="3464721" cy="2078832"/>
      </dsp:txXfrm>
    </dsp:sp>
    <dsp:sp modelId="{BE47BEE4-C78D-4D9C-A549-574318B7DFAD}">
      <dsp:nvSpPr>
        <dsp:cNvPr id="0" name=""/>
        <dsp:cNvSpPr/>
      </dsp:nvSpPr>
      <dsp:spPr>
        <a:xfrm>
          <a:off x="7622386" y="2776917"/>
          <a:ext cx="3464721" cy="2078832"/>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lvl="0" algn="ctr" defTabSz="1644650" rtl="0">
            <a:lnSpc>
              <a:spcPct val="90000"/>
            </a:lnSpc>
            <a:spcBef>
              <a:spcPct val="0"/>
            </a:spcBef>
            <a:spcAft>
              <a:spcPct val="35000"/>
            </a:spcAft>
          </a:pPr>
          <a:r>
            <a:rPr lang="en-GB" sz="3700" b="0" kern="1200" dirty="0" smtClean="0">
              <a:latin typeface="+mj-lt"/>
            </a:rPr>
            <a:t>“just enough” meta-programming </a:t>
          </a:r>
          <a:endParaRPr lang="en-GB" sz="3700" b="0" kern="1200" dirty="0">
            <a:latin typeface="+mj-lt"/>
          </a:endParaRPr>
        </a:p>
      </dsp:txBody>
      <dsp:txXfrm>
        <a:off x="7622386" y="2776917"/>
        <a:ext cx="3464721" cy="2078832"/>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err="1">
                <a:latin typeface="Segoe UI" pitchFamily="34" charset="0"/>
              </a:rPr>
              <a:t>TechEd</a:t>
            </a:r>
            <a:r>
              <a:rPr lang="en-US" dirty="0">
                <a:latin typeface="Segoe UI" pitchFamily="34" charset="0"/>
              </a:rPr>
              <a:t> Europe 2010</a:t>
            </a: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C3F5198-D814-4F07-A84F-942E63C84983}" type="datetimeFigureOut">
              <a:rPr lang="en-US" smtClean="0">
                <a:latin typeface="Segoe UI" pitchFamily="34" charset="0"/>
              </a:rPr>
              <a:pPr/>
              <a:t>1/21/2013</a:t>
            </a:fld>
            <a:endParaRPr lang="en-US" dirty="0">
              <a:latin typeface="Segoe UI"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r>
              <a:rPr lang="en-US" sz="500" dirty="0" smtClean="0">
                <a:solidFill>
                  <a:srgbClr val="000000"/>
                </a:solidFill>
                <a:latin typeface="Segoe UI" pitchFamily="34" charset="0"/>
              </a:rPr>
              <a:t>© 2010 Microsoft Corporation. All rights reserved. Microsoft, Windows, Windows Vista and other product names are or may be registered trademarks and/or trademarks in the U.S. and/or other countries.</a:t>
            </a:r>
          </a:p>
          <a:p>
            <a:r>
              <a:rPr lang="en-US" sz="500"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smtClean="0">
                <a:solidFill>
                  <a:srgbClr val="000000"/>
                </a:solidFill>
                <a:latin typeface="Segoe UI" pitchFamily="34" charset="0"/>
              </a:rPr>
            </a:br>
            <a:r>
              <a:rPr lang="en-US" sz="500" dirty="0" smtClean="0">
                <a:solidFill>
                  <a:srgbClr val="000000"/>
                </a:solidFill>
                <a:latin typeface="Segoe UI" pitchFamily="34" charset="0"/>
              </a:rPr>
              <a:t>MICROSOFT MAKES NO WARRANTIES, EXPRESS, IMPLIED OR STATUTORY, AS TO THE INFORMATION IN THIS PRESENTATION.</a:t>
            </a: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Segoe UI" pitchFamily="34" charset="0"/>
              </a:rPr>
              <a:pPr/>
              <a:t>‹#›</a:t>
            </a:fld>
            <a:endParaRPr lang="en-US" dirty="0">
              <a:latin typeface="Segoe UI" pitchFamily="34" charset="0"/>
            </a:endParaRPr>
          </a:p>
        </p:txBody>
      </p:sp>
    </p:spTree>
    <p:extLst>
      <p:ext uri="{BB962C8B-B14F-4D97-AF65-F5344CB8AC3E}">
        <p14:creationId xmlns:p14="http://schemas.microsoft.com/office/powerpoint/2010/main" val="120796643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err="1" smtClean="0"/>
              <a:t>TechEd</a:t>
            </a:r>
            <a:r>
              <a:rPr lang="en-US" dirty="0" smtClean="0"/>
              <a:t> Europe 2010</a:t>
            </a:r>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7C3FBCD4-166E-446F-AF18-7D4A0CF9AEF6}" type="datetimeFigureOut">
              <a:rPr lang="en-US" smtClean="0"/>
              <a:pPr/>
              <a:t>1/21/2013</a:t>
            </a:fld>
            <a:endParaRPr lang="en-US" dirty="0"/>
          </a:p>
        </p:txBody>
      </p:sp>
      <p:sp>
        <p:nvSpPr>
          <p:cNvPr id="4" name="Slide Image Placeholder 3"/>
          <p:cNvSpPr>
            <a:spLocks noGrp="1" noRot="1" noChangeAspect="1"/>
          </p:cNvSpPr>
          <p:nvPr>
            <p:ph type="sldImg" idx="2"/>
          </p:nvPr>
        </p:nvSpPr>
        <p:spPr>
          <a:xfrm>
            <a:off x="384175" y="685800"/>
            <a:ext cx="608965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685213"/>
            <a:ext cx="6172200" cy="457200"/>
          </a:xfrm>
          <a:prstGeom prst="rect">
            <a:avLst/>
          </a:prstGeom>
        </p:spPr>
        <p:txBody>
          <a:bodyPr vert="horz" lIns="91440" tIns="45720" rIns="91440" bIns="45720" rtlCol="0" anchor="b"/>
          <a:lstStyle>
            <a:lvl1pPr algn="l">
              <a:defRPr sz="500">
                <a:latin typeface="Segoe" pitchFamily="34" charset="0"/>
              </a:defRPr>
            </a:lvl1pPr>
          </a:lstStyle>
          <a:p>
            <a:r>
              <a:rPr lang="en-US" dirty="0" smtClean="0">
                <a:solidFill>
                  <a:srgbClr val="000000"/>
                </a:solidFill>
                <a:latin typeface="Segoe UI" pitchFamily="34" charset="0"/>
              </a:rPr>
              <a:t>© 2010 Microsoft Corporation. All rights reserved. Microsoft, Windows, Windows Vista and other product names are or may be registered trademarks and/or trademarks in the U.S. and/or other countries.</a:t>
            </a:r>
          </a:p>
          <a:p>
            <a:r>
              <a:rPr lang="en-US"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smtClean="0">
                <a:solidFill>
                  <a:srgbClr val="000000"/>
                </a:solidFill>
                <a:latin typeface="Segoe UI" pitchFamily="34" charset="0"/>
              </a:rPr>
            </a:br>
            <a:r>
              <a:rPr lang="en-US" dirty="0" smtClean="0">
                <a:solidFill>
                  <a:srgbClr val="000000"/>
                </a:solidFill>
                <a:latin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Segoe UI" pitchFamily="34" charset="0"/>
              </a:defRPr>
            </a:lvl1pPr>
          </a:lstStyle>
          <a:p>
            <a:fld id="{8B263312-38AA-4E1E-B2B5-0F8F122B24FE}" type="slidenum">
              <a:rPr lang="en-US" smtClean="0"/>
              <a:pPr/>
              <a:t>‹#›</a:t>
            </a:fld>
            <a:endParaRPr lang="en-US" dirty="0"/>
          </a:p>
        </p:txBody>
      </p:sp>
    </p:spTree>
    <p:extLst>
      <p:ext uri="{BB962C8B-B14F-4D97-AF65-F5344CB8AC3E}">
        <p14:creationId xmlns:p14="http://schemas.microsoft.com/office/powerpoint/2010/main" val="2252895765"/>
      </p:ext>
    </p:extLst>
  </p:cSld>
  <p:clrMap bg1="lt1" tx1="dk1" bg2="lt2" tx2="dk2" accent1="accent1" accent2="accent2" accent3="accent3" accent4="accent4" accent5="accent5" accent6="accent6" hlink="hlink" folHlink="folHlink"/>
  <p:notesStyle>
    <a:lvl1pPr marL="0" algn="l" defTabSz="1110966" rtl="0" eaLnBrk="1" latinLnBrk="0" hangingPunct="1">
      <a:lnSpc>
        <a:spcPct val="90000"/>
      </a:lnSpc>
      <a:spcAft>
        <a:spcPts val="405"/>
      </a:spcAft>
      <a:defRPr sz="1100" kern="1200">
        <a:solidFill>
          <a:schemeClr val="tx1"/>
        </a:solidFill>
        <a:latin typeface="Segoe UI" pitchFamily="34" charset="0"/>
        <a:ea typeface="+mn-ea"/>
        <a:cs typeface="+mn-cs"/>
      </a:defRPr>
    </a:lvl1pPr>
    <a:lvl2pPr marL="258774" indent="-128584" algn="l" defTabSz="1110966" rtl="0" eaLnBrk="1" latinLnBrk="0" hangingPunct="1">
      <a:lnSpc>
        <a:spcPct val="90000"/>
      </a:lnSpc>
      <a:spcAft>
        <a:spcPts val="405"/>
      </a:spcAft>
      <a:buFont typeface="Arial" pitchFamily="34" charset="0"/>
      <a:buChar char="•"/>
      <a:defRPr sz="1100" kern="1200">
        <a:solidFill>
          <a:schemeClr val="tx1"/>
        </a:solidFill>
        <a:latin typeface="Segoe UI" pitchFamily="34" charset="0"/>
        <a:ea typeface="+mn-ea"/>
        <a:cs typeface="+mn-cs"/>
      </a:defRPr>
    </a:lvl2pPr>
    <a:lvl3pPr marL="398609" indent="-139838" algn="l" defTabSz="1110966" rtl="0" eaLnBrk="1" latinLnBrk="0" hangingPunct="1">
      <a:lnSpc>
        <a:spcPct val="90000"/>
      </a:lnSpc>
      <a:spcAft>
        <a:spcPts val="405"/>
      </a:spcAft>
      <a:buFont typeface="Arial" pitchFamily="34" charset="0"/>
      <a:buChar char="•"/>
      <a:defRPr sz="1100" kern="1200">
        <a:solidFill>
          <a:schemeClr val="tx1"/>
        </a:solidFill>
        <a:latin typeface="Segoe UI" pitchFamily="34" charset="0"/>
        <a:ea typeface="+mn-ea"/>
        <a:cs typeface="+mn-cs"/>
      </a:defRPr>
    </a:lvl3pPr>
    <a:lvl4pPr marL="586665" indent="-178410" algn="l" defTabSz="1110966" rtl="0" eaLnBrk="1" latinLnBrk="0" hangingPunct="1">
      <a:lnSpc>
        <a:spcPct val="90000"/>
      </a:lnSpc>
      <a:spcAft>
        <a:spcPts val="405"/>
      </a:spcAft>
      <a:buFont typeface="Arial" pitchFamily="34" charset="0"/>
      <a:buChar char="•"/>
      <a:defRPr sz="1100" kern="1200">
        <a:solidFill>
          <a:schemeClr val="tx1"/>
        </a:solidFill>
        <a:latin typeface="Segoe UI" pitchFamily="34" charset="0"/>
        <a:ea typeface="+mn-ea"/>
        <a:cs typeface="+mn-cs"/>
      </a:defRPr>
    </a:lvl4pPr>
    <a:lvl5pPr marL="747393" indent="-139838" algn="l" defTabSz="1110966" rtl="0" eaLnBrk="1" latinLnBrk="0" hangingPunct="1">
      <a:lnSpc>
        <a:spcPct val="90000"/>
      </a:lnSpc>
      <a:spcAft>
        <a:spcPts val="405"/>
      </a:spcAft>
      <a:buFont typeface="Arial" pitchFamily="34" charset="0"/>
      <a:buChar char="•"/>
      <a:defRPr sz="1100" kern="1200">
        <a:solidFill>
          <a:schemeClr val="tx1"/>
        </a:solidFill>
        <a:latin typeface="Segoe UI" pitchFamily="34" charset="0"/>
        <a:ea typeface="+mn-ea"/>
        <a:cs typeface="+mn-cs"/>
      </a:defRPr>
    </a:lvl5pPr>
    <a:lvl6pPr marL="2777413" algn="l" defTabSz="1110966" rtl="0" eaLnBrk="1" latinLnBrk="0" hangingPunct="1">
      <a:defRPr sz="1500" kern="1200">
        <a:solidFill>
          <a:schemeClr val="tx1"/>
        </a:solidFill>
        <a:latin typeface="+mn-lt"/>
        <a:ea typeface="+mn-ea"/>
        <a:cs typeface="+mn-cs"/>
      </a:defRPr>
    </a:lvl6pPr>
    <a:lvl7pPr marL="3332891" algn="l" defTabSz="1110966" rtl="0" eaLnBrk="1" latinLnBrk="0" hangingPunct="1">
      <a:defRPr sz="1500" kern="1200">
        <a:solidFill>
          <a:schemeClr val="tx1"/>
        </a:solidFill>
        <a:latin typeface="+mn-lt"/>
        <a:ea typeface="+mn-ea"/>
        <a:cs typeface="+mn-cs"/>
      </a:defRPr>
    </a:lvl7pPr>
    <a:lvl8pPr marL="3888374" algn="l" defTabSz="1110966" rtl="0" eaLnBrk="1" latinLnBrk="0" hangingPunct="1">
      <a:defRPr sz="1500" kern="1200">
        <a:solidFill>
          <a:schemeClr val="tx1"/>
        </a:solidFill>
        <a:latin typeface="+mn-lt"/>
        <a:ea typeface="+mn-ea"/>
        <a:cs typeface="+mn-cs"/>
      </a:defRPr>
    </a:lvl8pPr>
    <a:lvl9pPr marL="4443856" algn="l" defTabSz="1110966" rtl="0" eaLnBrk="1" latinLnBrk="0" hangingPunct="1">
      <a:defRPr sz="15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Image Placeholder 1"/>
          <p:cNvSpPr>
            <a:spLocks noGrp="1" noRot="1" noChangeAspect="1" noTextEdit="1"/>
          </p:cNvSpPr>
          <p:nvPr>
            <p:ph type="sldImg"/>
          </p:nvPr>
        </p:nvSpPr>
        <p:spPr>
          <a:xfrm>
            <a:off x="384175" y="685800"/>
            <a:ext cx="6089650" cy="3429000"/>
          </a:xfrm>
          <a:ln/>
        </p:spPr>
      </p:sp>
      <p:sp>
        <p:nvSpPr>
          <p:cNvPr id="54275" name="Notes Placeholder 2"/>
          <p:cNvSpPr>
            <a:spLocks noGrp="1"/>
          </p:cNvSpPr>
          <p:nvPr>
            <p:ph type="body" idx="1"/>
          </p:nvPr>
        </p:nvSpPr>
        <p:spPr>
          <a:noFill/>
          <a:ln/>
        </p:spPr>
        <p:txBody>
          <a:bodyPr/>
          <a:lstStyle/>
          <a:p>
            <a:endParaRPr lang="en-US" dirty="0" smtClean="0">
              <a:latin typeface="Arial" pitchFamily="34" charset="0"/>
            </a:endParaRPr>
          </a:p>
        </p:txBody>
      </p:sp>
      <p:sp>
        <p:nvSpPr>
          <p:cNvPr id="54276" name="Slide Number Placeholder 3"/>
          <p:cNvSpPr>
            <a:spLocks noGrp="1"/>
          </p:cNvSpPr>
          <p:nvPr>
            <p:ph type="sldNum" sz="quarter" idx="5"/>
          </p:nvPr>
        </p:nvSpPr>
        <p:spPr>
          <a:noFill/>
        </p:spPr>
        <p:txBody>
          <a:bodyPr/>
          <a:lstStyle/>
          <a:p>
            <a:fld id="{187A0D14-7CCF-46EE-84E9-338DC34B671A}" type="slidenum">
              <a:rPr lang="en-US" smtClean="0"/>
              <a:pPr/>
              <a:t>2</a:t>
            </a:fld>
            <a:endParaRPr lang="en-US" smtClean="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69844" y="1448150"/>
            <a:ext cx="10241216" cy="1523850"/>
          </a:xfrm>
        </p:spPr>
        <p:txBody>
          <a:bodyPr anchor="ctr">
            <a:noAutofit/>
          </a:bodyPr>
          <a:lstStyle>
            <a:lvl1pPr>
              <a:lnSpc>
                <a:spcPct val="90000"/>
              </a:lnSpc>
              <a:defRPr sz="5800"/>
            </a:lvl1pPr>
          </a:lstStyle>
          <a:p>
            <a:r>
              <a:rPr lang="en-US" smtClean="0"/>
              <a:t>Click to edit Master title style</a:t>
            </a:r>
            <a:endParaRPr lang="en-US" dirty="0"/>
          </a:p>
        </p:txBody>
      </p:sp>
      <p:sp>
        <p:nvSpPr>
          <p:cNvPr id="3" name="Subtitle 2"/>
          <p:cNvSpPr>
            <a:spLocks noGrp="1"/>
          </p:cNvSpPr>
          <p:nvPr>
            <p:ph type="subTitle" idx="1"/>
          </p:nvPr>
        </p:nvSpPr>
        <p:spPr>
          <a:xfrm>
            <a:off x="969838" y="3875728"/>
            <a:ext cx="10241217" cy="463363"/>
          </a:xfrm>
        </p:spPr>
        <p:txBody>
          <a:bodyPr>
            <a:noAutofit/>
          </a:bodyPr>
          <a:lstStyle>
            <a:lvl1pPr marL="0" indent="0" algn="l">
              <a:lnSpc>
                <a:spcPct val="90000"/>
              </a:lnSpc>
              <a:spcBef>
                <a:spcPts val="0"/>
              </a:spcBef>
              <a:buNone/>
              <a:defRPr sz="3500">
                <a:gradFill>
                  <a:gsLst>
                    <a:gs pos="0">
                      <a:schemeClr val="tx1"/>
                    </a:gs>
                    <a:gs pos="86000">
                      <a:schemeClr val="tx1"/>
                    </a:gs>
                  </a:gsLst>
                  <a:lin ang="5400000" scaled="0"/>
                </a:gradFill>
              </a:defRPr>
            </a:lvl1pPr>
            <a:lvl2pPr marL="555482" indent="0" algn="ctr">
              <a:buNone/>
              <a:defRPr>
                <a:solidFill>
                  <a:schemeClr val="tx1">
                    <a:tint val="75000"/>
                  </a:schemeClr>
                </a:solidFill>
              </a:defRPr>
            </a:lvl2pPr>
            <a:lvl3pPr marL="1110966" indent="0" algn="ctr">
              <a:buNone/>
              <a:defRPr>
                <a:solidFill>
                  <a:schemeClr val="tx1">
                    <a:tint val="75000"/>
                  </a:schemeClr>
                </a:solidFill>
              </a:defRPr>
            </a:lvl3pPr>
            <a:lvl4pPr marL="1666447" indent="0" algn="ctr">
              <a:buNone/>
              <a:defRPr>
                <a:solidFill>
                  <a:schemeClr val="tx1">
                    <a:tint val="75000"/>
                  </a:schemeClr>
                </a:solidFill>
              </a:defRPr>
            </a:lvl4pPr>
            <a:lvl5pPr marL="2221927" indent="0" algn="ctr">
              <a:buNone/>
              <a:defRPr>
                <a:solidFill>
                  <a:schemeClr val="tx1">
                    <a:tint val="75000"/>
                  </a:schemeClr>
                </a:solidFill>
              </a:defRPr>
            </a:lvl5pPr>
            <a:lvl6pPr marL="2777413" indent="0" algn="ctr">
              <a:buNone/>
              <a:defRPr>
                <a:solidFill>
                  <a:schemeClr val="tx1">
                    <a:tint val="75000"/>
                  </a:schemeClr>
                </a:solidFill>
              </a:defRPr>
            </a:lvl6pPr>
            <a:lvl7pPr marL="3332891" indent="0" algn="ctr">
              <a:buNone/>
              <a:defRPr>
                <a:solidFill>
                  <a:schemeClr val="tx1">
                    <a:tint val="75000"/>
                  </a:schemeClr>
                </a:solidFill>
              </a:defRPr>
            </a:lvl7pPr>
            <a:lvl8pPr marL="3888374" indent="0" algn="ctr">
              <a:buNone/>
              <a:defRPr>
                <a:solidFill>
                  <a:schemeClr val="tx1">
                    <a:tint val="75000"/>
                  </a:schemeClr>
                </a:solidFill>
              </a:defRPr>
            </a:lvl8pPr>
            <a:lvl9pPr marL="4443856" indent="0" algn="ctr">
              <a:buNone/>
              <a:defRPr>
                <a:solidFill>
                  <a:schemeClr val="tx1">
                    <a:tint val="75000"/>
                  </a:schemeClr>
                </a:solidFill>
              </a:defRPr>
            </a:lvl9pPr>
          </a:lstStyle>
          <a:p>
            <a:r>
              <a:rPr lang="en-US" smtClean="0"/>
              <a:t>Click to edit Master subtitle style</a:t>
            </a:r>
            <a:endParaRPr lang="en-US" dirty="0"/>
          </a:p>
        </p:txBody>
      </p:sp>
      <p:pic>
        <p:nvPicPr>
          <p:cNvPr id="1026" name="Picture 2" descr="\\server3\Restrict\FTP_Root\Clients\White_Whale\7-20683_TechEd_Europe_Template\TechEd_Europe_Keynote_Template\SFP_Art\PNG\TechEd_Europe_2010_Logo.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808838" y="299007"/>
            <a:ext cx="2004577" cy="94099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icrosoft Logo">
    <p:spTree>
      <p:nvGrpSpPr>
        <p:cNvPr id="1" name=""/>
        <p:cNvGrpSpPr/>
        <p:nvPr/>
      </p:nvGrpSpPr>
      <p:grpSpPr>
        <a:xfrm>
          <a:off x="0" y="0"/>
          <a:ext cx="0" cy="0"/>
          <a:chOff x="0" y="0"/>
          <a:chExt cx="0" cy="0"/>
        </a:xfrm>
      </p:grpSpPr>
    </p:spTree>
    <p:extLst>
      <p:ext uri="{BB962C8B-B14F-4D97-AF65-F5344CB8AC3E}">
        <p14:creationId xmlns:p14="http://schemas.microsoft.com/office/powerpoint/2010/main" val="4075623827"/>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WALKIN - Prints in GRAYSCALE">
    <p:spTree>
      <p:nvGrpSpPr>
        <p:cNvPr id="1" name=""/>
        <p:cNvGrpSpPr/>
        <p:nvPr/>
      </p:nvGrpSpPr>
      <p:grpSpPr>
        <a:xfrm>
          <a:off x="0" y="0"/>
          <a:ext cx="0" cy="0"/>
          <a:chOff x="0" y="0"/>
          <a:chExt cx="0" cy="0"/>
        </a:xfrm>
      </p:grpSpPr>
    </p:spTree>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Black Layout - Title and Conten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flip="none" rotWithShape="1">
                  <a:gsLst>
                    <a:gs pos="417">
                      <a:srgbClr val="FFFFFF"/>
                    </a:gs>
                    <a:gs pos="100000">
                      <a:srgbClr val="FFFFFF"/>
                    </a:gs>
                  </a:gsLst>
                  <a:lin ang="5400000" scaled="0"/>
                  <a:tileRect/>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045" y="1448141"/>
            <a:ext cx="11147562" cy="2436051"/>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Black Notes slide Layou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417">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045" y="1448141"/>
            <a:ext cx="11147562" cy="2436051"/>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0" y="6240335"/>
            <a:ext cx="12187239" cy="619269"/>
          </a:xfrm>
          <a:solidFill>
            <a:srgbClr val="FFFF99"/>
          </a:solidFill>
        </p:spPr>
        <p:txBody>
          <a:bodyPr wrap="square" lIns="185159" tIns="92582" rIns="185159" bIns="92582" anchor="b" anchorCtr="0">
            <a:noAutofit/>
          </a:bodyPr>
          <a:lstStyle>
            <a:lvl1pPr algn="r">
              <a:buFont typeface="Arial" pitchFamily="34" charset="0"/>
              <a:buNone/>
              <a:defRPr spc="-61"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455463" y="2327918"/>
            <a:ext cx="11171635" cy="747897"/>
          </a:xfrm>
        </p:spPr>
        <p:txBody>
          <a:bodyPr/>
          <a:lstStyle>
            <a:lvl1pPr algn="ctr">
              <a:defRPr>
                <a:latin typeface="+mj-lt"/>
              </a:defRPr>
            </a:lvl1pPr>
          </a:lstStyle>
          <a:p>
            <a:r>
              <a:rPr lang="en-US" dirty="0" smtClean="0"/>
              <a:t>Click to edit Master title style</a:t>
            </a:r>
            <a:endParaRPr lang="en-GB" dirty="0"/>
          </a:p>
        </p:txBody>
      </p:sp>
    </p:spTree>
    <p:extLst>
      <p:ext uri="{BB962C8B-B14F-4D97-AF65-F5344CB8AC3E}">
        <p14:creationId xmlns:p14="http://schemas.microsoft.com/office/powerpoint/2010/main" val="1887219711"/>
      </p:ext>
    </p:extLst>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426002515"/>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1_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mj-lt"/>
              </a:defRPr>
            </a:lvl1pPr>
          </a:lstStyle>
          <a:p>
            <a:r>
              <a:rPr lang="en-US" dirty="0" smtClean="0"/>
              <a:t>Click to edit Master title style</a:t>
            </a:r>
            <a:endParaRPr lang="en-GB" dirty="0"/>
          </a:p>
        </p:txBody>
      </p:sp>
      <p:sp>
        <p:nvSpPr>
          <p:cNvPr id="3" name="Text Placeholder 2"/>
          <p:cNvSpPr>
            <a:spLocks noGrp="1"/>
          </p:cNvSpPr>
          <p:nvPr>
            <p:ph type="body" idx="1"/>
          </p:nvPr>
        </p:nvSpPr>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4" name="Footer Placeholder 3"/>
          <p:cNvSpPr>
            <a:spLocks noGrp="1"/>
          </p:cNvSpPr>
          <p:nvPr>
            <p:ph type="ftr" sz="quarter" idx="10"/>
          </p:nvPr>
        </p:nvSpPr>
        <p:spPr>
          <a:xfrm>
            <a:off x="812569" y="6249663"/>
            <a:ext cx="7225287" cy="365210"/>
          </a:xfrm>
          <a:prstGeom prst="rect">
            <a:avLst/>
          </a:prstGeom>
        </p:spPr>
        <p:txBody>
          <a:bodyPr lIns="121563" tIns="60781" rIns="121563" bIns="60781"/>
          <a:lstStyle>
            <a:lvl1pPr>
              <a:defRPr/>
            </a:lvl1pPr>
          </a:lstStyle>
          <a:p>
            <a:endParaRPr lang="en-GB"/>
          </a:p>
        </p:txBody>
      </p:sp>
      <p:sp>
        <p:nvSpPr>
          <p:cNvPr id="5" name="Slide Number Placeholder 4"/>
          <p:cNvSpPr>
            <a:spLocks noGrp="1"/>
          </p:cNvSpPr>
          <p:nvPr>
            <p:ph type="sldNum" sz="quarter" idx="11"/>
          </p:nvPr>
        </p:nvSpPr>
        <p:spPr>
          <a:xfrm>
            <a:off x="0" y="1272602"/>
            <a:ext cx="710922" cy="244533"/>
          </a:xfrm>
          <a:prstGeom prst="rect">
            <a:avLst/>
          </a:prstGeom>
        </p:spPr>
        <p:txBody>
          <a:bodyPr lIns="121563" tIns="60781" rIns="121563" bIns="60781"/>
          <a:lstStyle>
            <a:lvl1pPr>
              <a:defRPr/>
            </a:lvl1pPr>
          </a:lstStyle>
          <a:p>
            <a:fld id="{8BAA82A5-D41F-40B6-864A-06BCCF57D3E7}" type="slidenum">
              <a:rPr lang="en-GB"/>
              <a:pPr/>
              <a:t>‹#›</a:t>
            </a:fld>
            <a:endParaRPr lang="en-GB"/>
          </a:p>
        </p:txBody>
      </p:sp>
      <p:sp>
        <p:nvSpPr>
          <p:cNvPr id="6" name="Date Placeholder 5"/>
          <p:cNvSpPr>
            <a:spLocks noGrp="1"/>
          </p:cNvSpPr>
          <p:nvPr>
            <p:ph type="dt" sz="half" idx="12"/>
          </p:nvPr>
        </p:nvSpPr>
        <p:spPr>
          <a:xfrm>
            <a:off x="8124825" y="6249857"/>
            <a:ext cx="3554611" cy="365210"/>
          </a:xfrm>
          <a:prstGeom prst="rect">
            <a:avLst/>
          </a:prstGeom>
        </p:spPr>
        <p:txBody>
          <a:bodyPr lIns="121563" tIns="60781" rIns="121563" bIns="60781"/>
          <a:lstStyle>
            <a:lvl1pPr>
              <a:defRPr/>
            </a:lvl1pPr>
          </a:lstStyle>
          <a:p>
            <a:endParaRPr lang="en-GB"/>
          </a:p>
        </p:txBody>
      </p:sp>
    </p:spTree>
    <p:extLst>
      <p:ext uri="{BB962C8B-B14F-4D97-AF65-F5344CB8AC3E}">
        <p14:creationId xmlns:p14="http://schemas.microsoft.com/office/powerpoint/2010/main" val="259420136"/>
      </p:ext>
    </p:extLst>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519051" y="1905461"/>
            <a:ext cx="11147560" cy="2563779"/>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519051" y="1905461"/>
            <a:ext cx="11147560" cy="2563779"/>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649442315"/>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apo intro conférence">
    <p:spTree>
      <p:nvGrpSpPr>
        <p:cNvPr id="1" name=""/>
        <p:cNvGrpSpPr/>
        <p:nvPr/>
      </p:nvGrpSpPr>
      <p:grpSpPr>
        <a:xfrm>
          <a:off x="0" y="0"/>
          <a:ext cx="0" cy="0"/>
          <a:chOff x="0" y="0"/>
          <a:chExt cx="0" cy="0"/>
        </a:xfrm>
      </p:grpSpPr>
    </p:spTree>
    <p:extLst>
      <p:ext uri="{BB962C8B-B14F-4D97-AF65-F5344CB8AC3E}">
        <p14:creationId xmlns:p14="http://schemas.microsoft.com/office/powerpoint/2010/main" val="3710834440"/>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1888892" y="477319"/>
            <a:ext cx="8157579" cy="1523846"/>
          </a:xfrm>
        </p:spPr>
        <p:txBody>
          <a:bodyPr anchor="ctr" anchorCtr="0">
            <a:noAutofit/>
          </a:bodyPr>
          <a:lstStyle>
            <a:lvl1pPr>
              <a:lnSpc>
                <a:spcPct val="90000"/>
              </a:lnSpc>
              <a:defRPr sz="5800"/>
            </a:lvl1pPr>
          </a:lstStyle>
          <a:p>
            <a:r>
              <a:rPr lang="en-US" smtClean="0"/>
              <a:t>Click to edit Master title style</a:t>
            </a:r>
            <a:endParaRPr lang="en-US" dirty="0"/>
          </a:p>
        </p:txBody>
      </p:sp>
      <p:sp>
        <p:nvSpPr>
          <p:cNvPr id="3" name="Subtitle 2"/>
          <p:cNvSpPr>
            <a:spLocks noGrp="1"/>
          </p:cNvSpPr>
          <p:nvPr>
            <p:ph type="subTitle" idx="1"/>
          </p:nvPr>
        </p:nvSpPr>
        <p:spPr>
          <a:xfrm>
            <a:off x="1888892" y="2304046"/>
            <a:ext cx="9322175" cy="461772"/>
          </a:xfrm>
        </p:spPr>
        <p:txBody>
          <a:bodyPr>
            <a:noAutofit/>
          </a:bodyPr>
          <a:lstStyle>
            <a:lvl1pPr marL="0" indent="0" algn="l">
              <a:lnSpc>
                <a:spcPct val="90000"/>
              </a:lnSpc>
              <a:spcBef>
                <a:spcPts val="0"/>
              </a:spcBef>
              <a:buNone/>
              <a:defRPr sz="3500">
                <a:gradFill>
                  <a:gsLst>
                    <a:gs pos="0">
                      <a:schemeClr val="tx1"/>
                    </a:gs>
                    <a:gs pos="86000">
                      <a:schemeClr val="tx1"/>
                    </a:gs>
                  </a:gsLst>
                  <a:lin ang="5400000" scaled="0"/>
                </a:gradFill>
              </a:defRPr>
            </a:lvl1pPr>
            <a:lvl2pPr marL="555482" indent="0" algn="ctr">
              <a:buNone/>
              <a:defRPr>
                <a:solidFill>
                  <a:schemeClr val="tx1">
                    <a:tint val="75000"/>
                  </a:schemeClr>
                </a:solidFill>
              </a:defRPr>
            </a:lvl2pPr>
            <a:lvl3pPr marL="1110966" indent="0" algn="ctr">
              <a:buNone/>
              <a:defRPr>
                <a:solidFill>
                  <a:schemeClr val="tx1">
                    <a:tint val="75000"/>
                  </a:schemeClr>
                </a:solidFill>
              </a:defRPr>
            </a:lvl3pPr>
            <a:lvl4pPr marL="1666447" indent="0" algn="ctr">
              <a:buNone/>
              <a:defRPr>
                <a:solidFill>
                  <a:schemeClr val="tx1">
                    <a:tint val="75000"/>
                  </a:schemeClr>
                </a:solidFill>
              </a:defRPr>
            </a:lvl4pPr>
            <a:lvl5pPr marL="2221927" indent="0" algn="ctr">
              <a:buNone/>
              <a:defRPr>
                <a:solidFill>
                  <a:schemeClr val="tx1">
                    <a:tint val="75000"/>
                  </a:schemeClr>
                </a:solidFill>
              </a:defRPr>
            </a:lvl5pPr>
            <a:lvl6pPr marL="2777413" indent="0" algn="ctr">
              <a:buNone/>
              <a:defRPr>
                <a:solidFill>
                  <a:schemeClr val="tx1">
                    <a:tint val="75000"/>
                  </a:schemeClr>
                </a:solidFill>
              </a:defRPr>
            </a:lvl6pPr>
            <a:lvl7pPr marL="3332891" indent="0" algn="ctr">
              <a:buNone/>
              <a:defRPr>
                <a:solidFill>
                  <a:schemeClr val="tx1">
                    <a:tint val="75000"/>
                  </a:schemeClr>
                </a:solidFill>
              </a:defRPr>
            </a:lvl7pPr>
            <a:lvl8pPr marL="3888374" indent="0" algn="ctr">
              <a:buNone/>
              <a:defRPr>
                <a:solidFill>
                  <a:schemeClr val="tx1">
                    <a:tint val="75000"/>
                  </a:schemeClr>
                </a:solidFill>
              </a:defRPr>
            </a:lvl8pPr>
            <a:lvl9pPr marL="4443856"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488587" y="3915270"/>
            <a:ext cx="11178031" cy="1378964"/>
          </a:xfrm>
        </p:spPr>
        <p:txBody>
          <a:bodyPr anchor="t" anchorCtr="0">
            <a:noAutofit/>
            <a:scene3d>
              <a:camera prst="orthographicFront"/>
              <a:lightRig rig="flat" dir="t"/>
            </a:scene3d>
            <a:sp3d>
              <a:contourClr>
                <a:schemeClr val="tx2"/>
              </a:contourClr>
            </a:sp3d>
          </a:bodyPr>
          <a:lstStyle>
            <a:lvl1pPr marL="0" indent="0" algn="l">
              <a:buFont typeface="Arial" pitchFamily="34" charset="0"/>
              <a:buNone/>
              <a:defRPr kumimoji="0" lang="en-US" sz="11700" b="0" i="1" u="none" strike="noStrike" kern="1200" cap="none" spc="-780" normalizeH="0" baseline="0" noProof="0" dirty="0" smtClean="0">
                <a:ln w="11430"/>
                <a:gradFill>
                  <a:gsLst>
                    <a:gs pos="0">
                      <a:schemeClr val="tx1"/>
                    </a:gs>
                    <a:gs pos="88000">
                      <a:schemeClr val="tx1"/>
                    </a:gs>
                  </a:gsLst>
                  <a:lin ang="5400000"/>
                </a:gradFill>
                <a:effectLst/>
                <a:uLnTx/>
                <a:uFillTx/>
                <a:latin typeface="Segoe Light" pitchFamily="34" charset="0"/>
                <a:ea typeface="+mn-ea"/>
                <a:cs typeface="+mn-cs"/>
              </a:defRPr>
            </a:lvl1pPr>
          </a:lstStyle>
          <a:p>
            <a:pPr lvl="0"/>
            <a:r>
              <a:rPr lang="en-US" dirty="0" smtClean="0"/>
              <a:t>click to…</a:t>
            </a:r>
          </a:p>
        </p:txBody>
      </p:sp>
      <p:pic>
        <p:nvPicPr>
          <p:cNvPr id="5" name="Picture 2" descr="\\server3\Restrict\FTP_Root\Clients\White_Whale\7-20683_TechEd_Europe_Template\TechEd_Europe_Keynote_Template\SFP_Art\PNG\TechEd_Europe_2010_Logo.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30769" y="5179070"/>
            <a:ext cx="2663722" cy="125041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reserve="1">
  <p:cSld name="Titre présentation + titre parties">
    <p:spTree>
      <p:nvGrpSpPr>
        <p:cNvPr id="1" name=""/>
        <p:cNvGrpSpPr/>
        <p:nvPr/>
      </p:nvGrpSpPr>
      <p:grpSpPr>
        <a:xfrm>
          <a:off x="0" y="0"/>
          <a:ext cx="0" cy="0"/>
          <a:chOff x="0" y="0"/>
          <a:chExt cx="0" cy="0"/>
        </a:xfrm>
      </p:grpSpPr>
      <p:sp>
        <p:nvSpPr>
          <p:cNvPr id="2" name="Titre 1"/>
          <p:cNvSpPr>
            <a:spLocks noGrp="1"/>
          </p:cNvSpPr>
          <p:nvPr>
            <p:ph type="ctrTitle" hasCustomPrompt="1"/>
          </p:nvPr>
        </p:nvSpPr>
        <p:spPr>
          <a:xfrm>
            <a:off x="911068" y="1605176"/>
            <a:ext cx="10359152" cy="1470365"/>
          </a:xfrm>
          <a:prstGeom prst="rect">
            <a:avLst/>
          </a:prstGeom>
        </p:spPr>
        <p:txBody>
          <a:bodyPr lIns="111104" tIns="55550" rIns="111104" bIns="55550">
            <a:noAutofit/>
          </a:bodyPr>
          <a:lstStyle>
            <a:lvl1pPr algn="l">
              <a:defRPr sz="5800" b="1">
                <a:solidFill>
                  <a:schemeClr val="bg1"/>
                </a:solidFill>
                <a:latin typeface="Segoe UI Light" pitchFamily="34" charset="0"/>
                <a:ea typeface="Segoe UI" pitchFamily="34" charset="0"/>
                <a:cs typeface="Segoe UI" pitchFamily="34" charset="0"/>
              </a:defRPr>
            </a:lvl1pPr>
          </a:lstStyle>
          <a:p>
            <a:r>
              <a:rPr lang="fr-FR" dirty="0" smtClean="0"/>
              <a:t>Cliquez pour modifier le titre de la présentation</a:t>
            </a:r>
            <a:endParaRPr lang="fr-FR" dirty="0"/>
          </a:p>
        </p:txBody>
      </p:sp>
      <p:sp>
        <p:nvSpPr>
          <p:cNvPr id="3" name="Sous-titre 2"/>
          <p:cNvSpPr>
            <a:spLocks noGrp="1"/>
          </p:cNvSpPr>
          <p:nvPr>
            <p:ph type="subTitle" idx="1" hasCustomPrompt="1"/>
          </p:nvPr>
        </p:nvSpPr>
        <p:spPr>
          <a:xfrm>
            <a:off x="911077" y="3909958"/>
            <a:ext cx="10416051" cy="1753006"/>
          </a:xfrm>
          <a:prstGeom prst="rect">
            <a:avLst/>
          </a:prstGeom>
        </p:spPr>
        <p:txBody>
          <a:bodyPr lIns="111104" tIns="55550" rIns="111104" bIns="55550">
            <a:noAutofit/>
          </a:bodyPr>
          <a:lstStyle>
            <a:lvl1pPr marL="0" indent="0" algn="l">
              <a:lnSpc>
                <a:spcPct val="75000"/>
              </a:lnSpc>
              <a:buNone/>
              <a:defRPr sz="3500" b="0">
                <a:solidFill>
                  <a:srgbClr val="F4793B"/>
                </a:solidFill>
                <a:latin typeface="Segoe UI Light" pitchFamily="34" charset="0"/>
              </a:defRPr>
            </a:lvl1pPr>
            <a:lvl2pPr marL="555507" indent="0" algn="ctr">
              <a:buNone/>
              <a:defRPr>
                <a:solidFill>
                  <a:schemeClr val="tx1">
                    <a:tint val="75000"/>
                  </a:schemeClr>
                </a:solidFill>
              </a:defRPr>
            </a:lvl2pPr>
            <a:lvl3pPr marL="1111010" indent="0" algn="ctr">
              <a:buNone/>
              <a:defRPr>
                <a:solidFill>
                  <a:schemeClr val="tx1">
                    <a:tint val="75000"/>
                  </a:schemeClr>
                </a:solidFill>
              </a:defRPr>
            </a:lvl3pPr>
            <a:lvl4pPr marL="1666512" indent="0" algn="ctr">
              <a:buNone/>
              <a:defRPr>
                <a:solidFill>
                  <a:schemeClr val="tx1">
                    <a:tint val="75000"/>
                  </a:schemeClr>
                </a:solidFill>
              </a:defRPr>
            </a:lvl4pPr>
            <a:lvl5pPr marL="2222017" indent="0" algn="ctr">
              <a:buNone/>
              <a:defRPr>
                <a:solidFill>
                  <a:schemeClr val="tx1">
                    <a:tint val="75000"/>
                  </a:schemeClr>
                </a:solidFill>
              </a:defRPr>
            </a:lvl5pPr>
            <a:lvl6pPr marL="2777525" indent="0" algn="ctr">
              <a:buNone/>
              <a:defRPr>
                <a:solidFill>
                  <a:schemeClr val="tx1">
                    <a:tint val="75000"/>
                  </a:schemeClr>
                </a:solidFill>
              </a:defRPr>
            </a:lvl6pPr>
            <a:lvl7pPr marL="3333024" indent="0" algn="ctr">
              <a:buNone/>
              <a:defRPr>
                <a:solidFill>
                  <a:schemeClr val="tx1">
                    <a:tint val="75000"/>
                  </a:schemeClr>
                </a:solidFill>
              </a:defRPr>
            </a:lvl7pPr>
            <a:lvl8pPr marL="3888529" indent="0" algn="ctr">
              <a:buNone/>
              <a:defRPr>
                <a:solidFill>
                  <a:schemeClr val="tx1">
                    <a:tint val="75000"/>
                  </a:schemeClr>
                </a:solidFill>
              </a:defRPr>
            </a:lvl8pPr>
            <a:lvl9pPr marL="4444033" indent="0" algn="ctr">
              <a:buNone/>
              <a:defRPr>
                <a:solidFill>
                  <a:schemeClr val="tx1">
                    <a:tint val="75000"/>
                  </a:schemeClr>
                </a:solidFill>
              </a:defRPr>
            </a:lvl9pPr>
          </a:lstStyle>
          <a:p>
            <a:r>
              <a:rPr lang="fr-FR" dirty="0" smtClean="0"/>
              <a:t>Cliquez pour modifier la date / nom speaker / titre speaker / société</a:t>
            </a:r>
            <a:endParaRPr lang="fr-FR" dirty="0"/>
          </a:p>
        </p:txBody>
      </p:sp>
    </p:spTree>
    <p:extLst>
      <p:ext uri="{BB962C8B-B14F-4D97-AF65-F5344CB8AC3E}">
        <p14:creationId xmlns:p14="http://schemas.microsoft.com/office/powerpoint/2010/main" val="3480852363"/>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Disposition personnalisée">
    <p:spTree>
      <p:nvGrpSpPr>
        <p:cNvPr id="1" name=""/>
        <p:cNvGrpSpPr/>
        <p:nvPr/>
      </p:nvGrpSpPr>
      <p:grpSpPr>
        <a:xfrm>
          <a:off x="0" y="0"/>
          <a:ext cx="0" cy="0"/>
          <a:chOff x="0" y="0"/>
          <a:chExt cx="0" cy="0"/>
        </a:xfrm>
      </p:grpSpPr>
      <p:sp>
        <p:nvSpPr>
          <p:cNvPr id="2" name="Titre 1"/>
          <p:cNvSpPr>
            <a:spLocks noGrp="1"/>
          </p:cNvSpPr>
          <p:nvPr>
            <p:ph type="title"/>
          </p:nvPr>
        </p:nvSpPr>
        <p:spPr>
          <a:xfrm>
            <a:off x="143284" y="141668"/>
            <a:ext cx="9597317" cy="849774"/>
          </a:xfrm>
          <a:prstGeom prst="rect">
            <a:avLst/>
          </a:prstGeom>
        </p:spPr>
        <p:txBody>
          <a:bodyPr lIns="111104" tIns="55550" rIns="111104" bIns="55550"/>
          <a:lstStyle>
            <a:lvl1pPr algn="l">
              <a:defRPr sz="4400" b="1">
                <a:solidFill>
                  <a:schemeClr val="bg1"/>
                </a:solidFill>
                <a:latin typeface="Segoe UI Light" pitchFamily="34" charset="0"/>
              </a:defRPr>
            </a:lvl1pPr>
          </a:lstStyle>
          <a:p>
            <a:r>
              <a:rPr lang="fr-FR" dirty="0" smtClean="0"/>
              <a:t>Modifiez le style du titre</a:t>
            </a:r>
            <a:endParaRPr lang="en-US" dirty="0"/>
          </a:p>
        </p:txBody>
      </p:sp>
    </p:spTree>
    <p:extLst>
      <p:ext uri="{BB962C8B-B14F-4D97-AF65-F5344CB8AC3E}">
        <p14:creationId xmlns:p14="http://schemas.microsoft.com/office/powerpoint/2010/main" val="144919699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ntenu classique">
    <p:spTree>
      <p:nvGrpSpPr>
        <p:cNvPr id="1" name=""/>
        <p:cNvGrpSpPr/>
        <p:nvPr/>
      </p:nvGrpSpPr>
      <p:grpSpPr>
        <a:xfrm>
          <a:off x="0" y="0"/>
          <a:ext cx="0" cy="0"/>
          <a:chOff x="0" y="0"/>
          <a:chExt cx="0" cy="0"/>
        </a:xfrm>
      </p:grpSpPr>
      <p:sp>
        <p:nvSpPr>
          <p:cNvPr id="3" name="Espace réservé du contenu 2"/>
          <p:cNvSpPr>
            <a:spLocks noGrp="1"/>
          </p:cNvSpPr>
          <p:nvPr>
            <p:ph idx="1" hasCustomPrompt="1"/>
          </p:nvPr>
        </p:nvSpPr>
        <p:spPr>
          <a:xfrm>
            <a:off x="476027" y="1214712"/>
            <a:ext cx="11235189" cy="4644546"/>
          </a:xfrm>
          <a:prstGeom prst="rect">
            <a:avLst/>
          </a:prstGeom>
        </p:spPr>
        <p:txBody>
          <a:bodyPr lIns="111104" tIns="55550" rIns="111104" bIns="55550">
            <a:normAutofit/>
          </a:bodyPr>
          <a:lstStyle>
            <a:lvl1pPr marL="416628" indent="-416628">
              <a:buClr>
                <a:schemeClr val="bg1"/>
              </a:buClr>
              <a:buSzPct val="110000"/>
              <a:buFontTx/>
              <a:buBlip>
                <a:blip r:embed="rId2"/>
              </a:buBlip>
              <a:defRPr sz="2900" b="0">
                <a:solidFill>
                  <a:schemeClr val="bg1"/>
                </a:solidFill>
                <a:latin typeface="Segoe UI Light" pitchFamily="34" charset="0"/>
                <a:ea typeface="Segoe UI" pitchFamily="34" charset="0"/>
                <a:cs typeface="Segoe UI" pitchFamily="34" charset="0"/>
              </a:defRPr>
            </a:lvl1pPr>
            <a:lvl2pPr marL="972133" indent="-416628">
              <a:buClr>
                <a:schemeClr val="bg1"/>
              </a:buClr>
              <a:buSzPct val="60000"/>
              <a:buFont typeface="Wingdings 3" pitchFamily="18" charset="2"/>
              <a:buChar char=""/>
              <a:defRPr sz="2900" b="0">
                <a:solidFill>
                  <a:schemeClr val="bg1"/>
                </a:solidFill>
                <a:latin typeface="Segoe UI Light" pitchFamily="34" charset="0"/>
                <a:ea typeface="Segoe UI" pitchFamily="34" charset="0"/>
                <a:cs typeface="Segoe UI" pitchFamily="34" charset="0"/>
              </a:defRPr>
            </a:lvl2pPr>
            <a:lvl3pPr marL="1527637" indent="-416628">
              <a:buClr>
                <a:schemeClr val="bg1"/>
              </a:buClr>
              <a:buSzPct val="60000"/>
              <a:buFont typeface="Wingdings 3" pitchFamily="18" charset="2"/>
              <a:buChar char=""/>
              <a:defRPr lang="fr-FR" sz="2900" b="0" kern="1200" dirty="0" smtClean="0">
                <a:solidFill>
                  <a:schemeClr val="bg1"/>
                </a:solidFill>
                <a:latin typeface="Segoe UI Light" pitchFamily="34" charset="0"/>
                <a:ea typeface="Segoe UI" pitchFamily="34" charset="0"/>
                <a:cs typeface="Segoe UI" pitchFamily="34" charset="0"/>
              </a:defRPr>
            </a:lvl3pPr>
            <a:lvl4pPr marL="2083140" indent="-416628">
              <a:buClr>
                <a:schemeClr val="bg1"/>
              </a:buClr>
              <a:buSzPct val="60000"/>
              <a:buFont typeface="Wingdings 3" pitchFamily="18" charset="2"/>
              <a:buChar char=""/>
              <a:defRPr lang="fr-FR" sz="2900" b="0" kern="1200" dirty="0" smtClean="0">
                <a:solidFill>
                  <a:schemeClr val="bg1"/>
                </a:solidFill>
                <a:latin typeface="Segoe UI Light" pitchFamily="34" charset="0"/>
                <a:ea typeface="Segoe UI" pitchFamily="34" charset="0"/>
                <a:cs typeface="Segoe UI" pitchFamily="34" charset="0"/>
              </a:defRPr>
            </a:lvl4pPr>
            <a:lvl5pPr marL="2638644" indent="-416628">
              <a:buClr>
                <a:schemeClr val="bg1"/>
              </a:buClr>
              <a:buSzPct val="60000"/>
              <a:buFont typeface="Wingdings 3" pitchFamily="18" charset="2"/>
              <a:buChar char="u"/>
              <a:defRPr lang="fr-FR" sz="2900" b="0" kern="1200" dirty="0">
                <a:solidFill>
                  <a:schemeClr val="bg1"/>
                </a:solidFill>
                <a:latin typeface="Segoe UI Light" pitchFamily="34" charset="0"/>
                <a:ea typeface="Segoe UI" pitchFamily="34" charset="0"/>
                <a:cs typeface="Segoe UI" pitchFamily="34" charset="0"/>
              </a:defRPr>
            </a:lvl5pPr>
          </a:lstStyle>
          <a:p>
            <a:pPr lvl="0"/>
            <a:r>
              <a:rPr lang="fr-FR" dirty="0" smtClean="0"/>
              <a:t>Texte de niveau 1</a:t>
            </a:r>
          </a:p>
          <a:p>
            <a:pPr lvl="1"/>
            <a:r>
              <a:rPr lang="fr-FR" dirty="0" smtClean="0"/>
              <a:t>Texte de niveau 2</a:t>
            </a:r>
          </a:p>
          <a:p>
            <a:pPr lvl="2"/>
            <a:r>
              <a:rPr lang="fr-FR" dirty="0" smtClean="0"/>
              <a:t>Texte de niveau 3</a:t>
            </a:r>
          </a:p>
          <a:p>
            <a:pPr lvl="3"/>
            <a:r>
              <a:rPr lang="fr-FR" dirty="0" smtClean="0"/>
              <a:t>Texte de niveau 4</a:t>
            </a:r>
          </a:p>
          <a:p>
            <a:pPr lvl="4"/>
            <a:r>
              <a:rPr lang="fr-FR" dirty="0" smtClean="0"/>
              <a:t>Texte de niveau 5</a:t>
            </a:r>
            <a:endParaRPr lang="fr-FR" dirty="0"/>
          </a:p>
        </p:txBody>
      </p:sp>
      <p:sp>
        <p:nvSpPr>
          <p:cNvPr id="5" name="Titre 1"/>
          <p:cNvSpPr>
            <a:spLocks noGrp="1"/>
          </p:cNvSpPr>
          <p:nvPr>
            <p:ph type="title" hasCustomPrompt="1"/>
          </p:nvPr>
        </p:nvSpPr>
        <p:spPr>
          <a:xfrm>
            <a:off x="143284" y="141668"/>
            <a:ext cx="9597317" cy="849774"/>
          </a:xfrm>
          <a:prstGeom prst="rect">
            <a:avLst/>
          </a:prstGeom>
        </p:spPr>
        <p:txBody>
          <a:bodyPr lIns="111104" tIns="55550" rIns="111104" bIns="55550"/>
          <a:lstStyle>
            <a:lvl1pPr algn="l">
              <a:defRPr sz="4400" b="1">
                <a:solidFill>
                  <a:schemeClr val="bg1"/>
                </a:solidFill>
                <a:latin typeface="Segoe UI Light" pitchFamily="34" charset="0"/>
              </a:defRPr>
            </a:lvl1pPr>
          </a:lstStyle>
          <a:p>
            <a:r>
              <a:rPr lang="fr-FR" dirty="0" smtClean="0"/>
              <a:t>Modifiez le titre</a:t>
            </a:r>
            <a:endParaRPr lang="en-US" dirty="0"/>
          </a:p>
        </p:txBody>
      </p:sp>
    </p:spTree>
    <p:extLst>
      <p:ext uri="{BB962C8B-B14F-4D97-AF65-F5344CB8AC3E}">
        <p14:creationId xmlns:p14="http://schemas.microsoft.com/office/powerpoint/2010/main" val="3960220504"/>
      </p:ext>
    </p:extLst>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ntenu classique 2 blocs">
    <p:spTree>
      <p:nvGrpSpPr>
        <p:cNvPr id="1" name=""/>
        <p:cNvGrpSpPr/>
        <p:nvPr/>
      </p:nvGrpSpPr>
      <p:grpSpPr>
        <a:xfrm>
          <a:off x="0" y="0"/>
          <a:ext cx="0" cy="0"/>
          <a:chOff x="0" y="0"/>
          <a:chExt cx="0" cy="0"/>
        </a:xfrm>
      </p:grpSpPr>
      <p:sp>
        <p:nvSpPr>
          <p:cNvPr id="8" name="Espace réservé du contenu 7"/>
          <p:cNvSpPr>
            <a:spLocks noGrp="1"/>
          </p:cNvSpPr>
          <p:nvPr>
            <p:ph sz="quarter" idx="13" hasCustomPrompt="1"/>
          </p:nvPr>
        </p:nvSpPr>
        <p:spPr>
          <a:xfrm>
            <a:off x="476066" y="1857818"/>
            <a:ext cx="5522341" cy="3001070"/>
          </a:xfrm>
          <a:prstGeom prst="rect">
            <a:avLst/>
          </a:prstGeom>
        </p:spPr>
        <p:txBody>
          <a:bodyPr lIns="111104" tIns="55550" rIns="111104" bIns="55550">
            <a:normAutofit/>
          </a:bodyPr>
          <a:lstStyle>
            <a:lvl1pPr marL="416628" indent="-416628">
              <a:buFontTx/>
              <a:buBlip>
                <a:blip r:embed="rId2"/>
              </a:buBlip>
              <a:defRPr sz="3500">
                <a:solidFill>
                  <a:schemeClr val="bg1"/>
                </a:solidFill>
                <a:latin typeface="Segoe UI Light" pitchFamily="34" charset="0"/>
              </a:defRPr>
            </a:lvl1pPr>
            <a:lvl2pPr marL="902694" indent="-347190">
              <a:buSzPct val="60000"/>
              <a:buFont typeface="Wingdings 3" pitchFamily="18" charset="2"/>
              <a:buChar char="u"/>
              <a:defRPr sz="2900">
                <a:solidFill>
                  <a:schemeClr val="bg1"/>
                </a:solidFill>
                <a:latin typeface="Segoe UI Light" pitchFamily="34" charset="0"/>
              </a:defRPr>
            </a:lvl2pPr>
            <a:lvl3pPr marL="1388760" indent="-277751">
              <a:buSzPct val="60000"/>
              <a:buFont typeface="Wingdings 3" pitchFamily="18" charset="2"/>
              <a:buChar char="u"/>
              <a:defRPr sz="2400">
                <a:solidFill>
                  <a:schemeClr val="bg1"/>
                </a:solidFill>
                <a:latin typeface="Segoe UI Light" pitchFamily="34" charset="0"/>
              </a:defRPr>
            </a:lvl3pPr>
            <a:lvl4pPr marL="1944267" indent="-277751">
              <a:buFont typeface="Arial" pitchFamily="34" charset="0"/>
              <a:buChar char="•"/>
              <a:defRPr sz="2100">
                <a:solidFill>
                  <a:schemeClr val="bg1"/>
                </a:solidFill>
                <a:latin typeface="Segoe UI Light" pitchFamily="34" charset="0"/>
              </a:defRPr>
            </a:lvl4pPr>
            <a:lvl5pPr marL="2499769" indent="-277751">
              <a:buFont typeface="Arial" pitchFamily="34" charset="0"/>
              <a:buChar char="•"/>
              <a:defRPr sz="2100">
                <a:solidFill>
                  <a:schemeClr val="bg1"/>
                </a:solidFill>
                <a:latin typeface="Segoe UI Light" pitchFamily="34" charset="0"/>
              </a:defRPr>
            </a:lvl5pPr>
          </a:lstStyle>
          <a:p>
            <a:pPr lvl="0"/>
            <a:r>
              <a:rPr lang="fr-FR" dirty="0" smtClean="0"/>
              <a:t>Cliquez pour modifier les styles du texte du masque</a:t>
            </a:r>
          </a:p>
          <a:p>
            <a:pPr lvl="1"/>
            <a:r>
              <a:rPr lang="fr-FR" dirty="0" smtClean="0"/>
              <a:t>Deuxième niveau</a:t>
            </a:r>
          </a:p>
          <a:p>
            <a:pPr lvl="2"/>
            <a:r>
              <a:rPr lang="fr-FR" dirty="0" smtClean="0"/>
              <a:t>Troisième niveau</a:t>
            </a:r>
          </a:p>
        </p:txBody>
      </p:sp>
      <p:sp>
        <p:nvSpPr>
          <p:cNvPr id="9" name="Espace réservé du contenu 7"/>
          <p:cNvSpPr>
            <a:spLocks noGrp="1"/>
          </p:cNvSpPr>
          <p:nvPr>
            <p:ph sz="quarter" idx="14" hasCustomPrompt="1"/>
          </p:nvPr>
        </p:nvSpPr>
        <p:spPr>
          <a:xfrm>
            <a:off x="6188835" y="1857805"/>
            <a:ext cx="5522381" cy="3001070"/>
          </a:xfrm>
          <a:prstGeom prst="rect">
            <a:avLst/>
          </a:prstGeom>
        </p:spPr>
        <p:txBody>
          <a:bodyPr lIns="111104" tIns="55550" rIns="111104" bIns="55550">
            <a:noAutofit/>
          </a:bodyPr>
          <a:lstStyle>
            <a:lvl1pPr marL="416628" indent="-416628" algn="l" defTabSz="1111010" rtl="0" eaLnBrk="1" latinLnBrk="0" hangingPunct="1">
              <a:spcBef>
                <a:spcPct val="20000"/>
              </a:spcBef>
              <a:buFontTx/>
              <a:buBlip>
                <a:blip r:embed="rId2"/>
              </a:buBlip>
              <a:defRPr lang="fr-FR" sz="3500" kern="1200" dirty="0" smtClean="0">
                <a:solidFill>
                  <a:schemeClr val="bg1"/>
                </a:solidFill>
                <a:latin typeface="Segoe UI Light" pitchFamily="34" charset="0"/>
                <a:ea typeface="+mn-ea"/>
                <a:cs typeface="+mn-cs"/>
              </a:defRPr>
            </a:lvl1pPr>
            <a:lvl2pPr marL="972133" indent="-416628" algn="l" defTabSz="1111010" rtl="0" eaLnBrk="1" latinLnBrk="0" hangingPunct="1">
              <a:spcBef>
                <a:spcPct val="20000"/>
              </a:spcBef>
              <a:buSzPct val="60000"/>
              <a:buFont typeface="Wingdings 3" pitchFamily="18" charset="2"/>
              <a:buChar char="u"/>
              <a:defRPr lang="fr-FR" sz="2900" kern="1200" dirty="0" smtClean="0">
                <a:solidFill>
                  <a:schemeClr val="bg1"/>
                </a:solidFill>
                <a:latin typeface="Segoe UI Light" pitchFamily="34" charset="0"/>
                <a:ea typeface="+mn-ea"/>
                <a:cs typeface="+mn-cs"/>
              </a:defRPr>
            </a:lvl2pPr>
            <a:lvl3pPr marL="1388760" indent="-277751" algn="l" defTabSz="1111010" rtl="0" eaLnBrk="1" latinLnBrk="0" hangingPunct="1">
              <a:spcBef>
                <a:spcPct val="20000"/>
              </a:spcBef>
              <a:buSzPct val="60000"/>
              <a:buFont typeface="Wingdings 3" pitchFamily="18" charset="2"/>
              <a:buChar char="u"/>
              <a:defRPr lang="fr-FR" sz="2400" kern="1200" dirty="0" smtClean="0">
                <a:solidFill>
                  <a:schemeClr val="bg1"/>
                </a:solidFill>
                <a:latin typeface="Segoe UI Light" pitchFamily="34" charset="0"/>
                <a:ea typeface="+mn-ea"/>
                <a:cs typeface="+mn-cs"/>
              </a:defRPr>
            </a:lvl3pPr>
            <a:lvl4pPr marL="1944267" indent="-277751" algn="l" defTabSz="1111010" rtl="0" eaLnBrk="1" latinLnBrk="0" hangingPunct="1">
              <a:spcBef>
                <a:spcPct val="20000"/>
              </a:spcBef>
              <a:buFont typeface="Arial" pitchFamily="34" charset="0"/>
              <a:buChar char="•"/>
              <a:defRPr lang="fr-FR" sz="3500" kern="1200" dirty="0" smtClean="0">
                <a:solidFill>
                  <a:schemeClr val="bg1"/>
                </a:solidFill>
                <a:latin typeface="Segoe UI Light" pitchFamily="34" charset="0"/>
                <a:ea typeface="+mn-ea"/>
                <a:cs typeface="+mn-cs"/>
              </a:defRPr>
            </a:lvl4pPr>
            <a:lvl5pPr marL="2499769" indent="-277751" algn="l" defTabSz="1111010" rtl="0" eaLnBrk="1" latinLnBrk="0" hangingPunct="1">
              <a:spcBef>
                <a:spcPct val="20000"/>
              </a:spcBef>
              <a:buFont typeface="Arial" pitchFamily="34" charset="0"/>
              <a:buChar char="•"/>
              <a:defRPr lang="fr-FR" sz="3500" kern="1200" dirty="0">
                <a:solidFill>
                  <a:schemeClr val="bg1"/>
                </a:solidFill>
                <a:latin typeface="Segoe UI Light" pitchFamily="34" charset="0"/>
                <a:ea typeface="+mn-ea"/>
                <a:cs typeface="+mn-cs"/>
              </a:defRPr>
            </a:lvl5pPr>
          </a:lstStyle>
          <a:p>
            <a:pPr lvl="0"/>
            <a:r>
              <a:rPr lang="fr-FR" dirty="0" smtClean="0"/>
              <a:t>Cliquez pour modifier les styles du texte du masque</a:t>
            </a:r>
          </a:p>
          <a:p>
            <a:pPr lvl="1"/>
            <a:r>
              <a:rPr lang="fr-FR" dirty="0" smtClean="0"/>
              <a:t>Deuxième niveau</a:t>
            </a:r>
          </a:p>
          <a:p>
            <a:pPr lvl="2"/>
            <a:r>
              <a:rPr lang="fr-FR" dirty="0" smtClean="0"/>
              <a:t>Troisième niveau</a:t>
            </a:r>
          </a:p>
        </p:txBody>
      </p:sp>
      <p:sp>
        <p:nvSpPr>
          <p:cNvPr id="5" name="Titre 1"/>
          <p:cNvSpPr>
            <a:spLocks noGrp="1"/>
          </p:cNvSpPr>
          <p:nvPr>
            <p:ph type="title" hasCustomPrompt="1"/>
          </p:nvPr>
        </p:nvSpPr>
        <p:spPr>
          <a:xfrm>
            <a:off x="143284" y="141668"/>
            <a:ext cx="9597317" cy="849774"/>
          </a:xfrm>
          <a:prstGeom prst="rect">
            <a:avLst/>
          </a:prstGeom>
        </p:spPr>
        <p:txBody>
          <a:bodyPr lIns="111104" tIns="55550" rIns="111104" bIns="55550"/>
          <a:lstStyle>
            <a:lvl1pPr algn="l">
              <a:defRPr sz="4400" b="1">
                <a:solidFill>
                  <a:schemeClr val="bg1"/>
                </a:solidFill>
                <a:latin typeface="Segoe UI Light" pitchFamily="34" charset="0"/>
              </a:defRPr>
            </a:lvl1pPr>
          </a:lstStyle>
          <a:p>
            <a:r>
              <a:rPr lang="fr-FR" dirty="0" smtClean="0"/>
              <a:t>Modifiez le titre</a:t>
            </a:r>
            <a:endParaRPr lang="en-US" dirty="0"/>
          </a:p>
        </p:txBody>
      </p:sp>
    </p:spTree>
    <p:extLst>
      <p:ext uri="{BB962C8B-B14F-4D97-AF65-F5344CB8AC3E}">
        <p14:creationId xmlns:p14="http://schemas.microsoft.com/office/powerpoint/2010/main" val="527982404"/>
      </p:ext>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isposition personnalisée">
    <p:spTree>
      <p:nvGrpSpPr>
        <p:cNvPr id="1" name=""/>
        <p:cNvGrpSpPr/>
        <p:nvPr/>
      </p:nvGrpSpPr>
      <p:grpSpPr>
        <a:xfrm>
          <a:off x="0" y="0"/>
          <a:ext cx="0" cy="0"/>
          <a:chOff x="0" y="0"/>
          <a:chExt cx="0" cy="0"/>
        </a:xfrm>
      </p:grpSpPr>
      <p:sp>
        <p:nvSpPr>
          <p:cNvPr id="4" name="Espace réservé du contenu 7"/>
          <p:cNvSpPr>
            <a:spLocks noGrp="1"/>
          </p:cNvSpPr>
          <p:nvPr>
            <p:ph sz="quarter" idx="13" hasCustomPrompt="1"/>
          </p:nvPr>
        </p:nvSpPr>
        <p:spPr>
          <a:xfrm>
            <a:off x="476066" y="1857818"/>
            <a:ext cx="5522341" cy="3001070"/>
          </a:xfrm>
          <a:prstGeom prst="rect">
            <a:avLst/>
          </a:prstGeom>
          <a:solidFill>
            <a:srgbClr val="F4793B"/>
          </a:solidFill>
        </p:spPr>
        <p:txBody>
          <a:bodyPr lIns="111104" tIns="55550" rIns="111104" bIns="55550">
            <a:normAutofit/>
          </a:bodyPr>
          <a:lstStyle>
            <a:lvl1pPr marL="416628" indent="-416628">
              <a:buFontTx/>
              <a:buBlip>
                <a:blip r:embed="rId2"/>
              </a:buBlip>
              <a:defRPr sz="3500">
                <a:solidFill>
                  <a:schemeClr val="bg1"/>
                </a:solidFill>
                <a:latin typeface="Segoe UI Light" pitchFamily="34" charset="0"/>
              </a:defRPr>
            </a:lvl1pPr>
            <a:lvl2pPr marL="902694" indent="-347190">
              <a:buSzPct val="60000"/>
              <a:buFont typeface="Wingdings 3" pitchFamily="18" charset="2"/>
              <a:buChar char="u"/>
              <a:defRPr sz="2900">
                <a:solidFill>
                  <a:schemeClr val="bg1"/>
                </a:solidFill>
                <a:latin typeface="Segoe UI Light" pitchFamily="34" charset="0"/>
              </a:defRPr>
            </a:lvl2pPr>
            <a:lvl3pPr marL="1388760" indent="-277751">
              <a:buSzPct val="60000"/>
              <a:buFont typeface="Wingdings 3" pitchFamily="18" charset="2"/>
              <a:buChar char="u"/>
              <a:defRPr sz="2400">
                <a:solidFill>
                  <a:schemeClr val="bg1"/>
                </a:solidFill>
                <a:latin typeface="Segoe UI Light" pitchFamily="34" charset="0"/>
              </a:defRPr>
            </a:lvl3pPr>
            <a:lvl4pPr marL="1944267" indent="-277751">
              <a:buFont typeface="Arial" pitchFamily="34" charset="0"/>
              <a:buChar char="•"/>
              <a:defRPr sz="2100">
                <a:solidFill>
                  <a:schemeClr val="bg1"/>
                </a:solidFill>
                <a:latin typeface="Segoe UI Light" pitchFamily="34" charset="0"/>
              </a:defRPr>
            </a:lvl4pPr>
            <a:lvl5pPr marL="2499769" indent="-277751">
              <a:buFont typeface="Arial" pitchFamily="34" charset="0"/>
              <a:buChar char="•"/>
              <a:defRPr sz="2100">
                <a:solidFill>
                  <a:schemeClr val="bg1"/>
                </a:solidFill>
                <a:latin typeface="Segoe UI Light" pitchFamily="34" charset="0"/>
              </a:defRPr>
            </a:lvl5pPr>
          </a:lstStyle>
          <a:p>
            <a:pPr lvl="0"/>
            <a:r>
              <a:rPr lang="fr-FR" dirty="0" smtClean="0"/>
              <a:t>Cliquez pour modifier les styles du texte du masque</a:t>
            </a:r>
          </a:p>
          <a:p>
            <a:pPr lvl="1"/>
            <a:r>
              <a:rPr lang="fr-FR" dirty="0" smtClean="0"/>
              <a:t>Deuxième niveau</a:t>
            </a:r>
          </a:p>
          <a:p>
            <a:pPr lvl="2"/>
            <a:r>
              <a:rPr lang="fr-FR" dirty="0" smtClean="0"/>
              <a:t>Troisième niveau</a:t>
            </a:r>
          </a:p>
        </p:txBody>
      </p:sp>
      <p:sp>
        <p:nvSpPr>
          <p:cNvPr id="5" name="Espace réservé du contenu 7"/>
          <p:cNvSpPr>
            <a:spLocks noGrp="1"/>
          </p:cNvSpPr>
          <p:nvPr>
            <p:ph sz="quarter" idx="14" hasCustomPrompt="1"/>
          </p:nvPr>
        </p:nvSpPr>
        <p:spPr>
          <a:xfrm>
            <a:off x="6188835" y="1857805"/>
            <a:ext cx="5522381" cy="3001070"/>
          </a:xfrm>
          <a:prstGeom prst="rect">
            <a:avLst/>
          </a:prstGeom>
          <a:solidFill>
            <a:srgbClr val="1F8BF0"/>
          </a:solidFill>
        </p:spPr>
        <p:txBody>
          <a:bodyPr lIns="111104" tIns="55550" rIns="111104" bIns="55550">
            <a:noAutofit/>
          </a:bodyPr>
          <a:lstStyle>
            <a:lvl1pPr marL="416628" indent="-416628" algn="l" defTabSz="1111010" rtl="0" eaLnBrk="1" latinLnBrk="0" hangingPunct="1">
              <a:spcBef>
                <a:spcPct val="20000"/>
              </a:spcBef>
              <a:buFontTx/>
              <a:buBlip>
                <a:blip r:embed="rId2"/>
              </a:buBlip>
              <a:defRPr lang="fr-FR" sz="3500" kern="1200" dirty="0" smtClean="0">
                <a:solidFill>
                  <a:schemeClr val="bg1"/>
                </a:solidFill>
                <a:latin typeface="Segoe UI Light" pitchFamily="34" charset="0"/>
                <a:ea typeface="+mn-ea"/>
                <a:cs typeface="+mn-cs"/>
              </a:defRPr>
            </a:lvl1pPr>
            <a:lvl2pPr marL="972133" indent="-416628" algn="l" defTabSz="1111010" rtl="0" eaLnBrk="1" latinLnBrk="0" hangingPunct="1">
              <a:spcBef>
                <a:spcPct val="20000"/>
              </a:spcBef>
              <a:buSzPct val="60000"/>
              <a:buFont typeface="Wingdings 3" pitchFamily="18" charset="2"/>
              <a:buChar char="u"/>
              <a:defRPr lang="fr-FR" sz="2900" kern="1200" dirty="0" smtClean="0">
                <a:solidFill>
                  <a:schemeClr val="bg1"/>
                </a:solidFill>
                <a:latin typeface="Segoe UI Light" pitchFamily="34" charset="0"/>
                <a:ea typeface="+mn-ea"/>
                <a:cs typeface="+mn-cs"/>
              </a:defRPr>
            </a:lvl2pPr>
            <a:lvl3pPr marL="1388760" indent="-277751" algn="l" defTabSz="1111010" rtl="0" eaLnBrk="1" latinLnBrk="0" hangingPunct="1">
              <a:spcBef>
                <a:spcPct val="20000"/>
              </a:spcBef>
              <a:buSzPct val="60000"/>
              <a:buFont typeface="Wingdings 3" pitchFamily="18" charset="2"/>
              <a:buChar char="u"/>
              <a:defRPr lang="fr-FR" sz="2400" kern="1200" dirty="0" smtClean="0">
                <a:solidFill>
                  <a:schemeClr val="bg1"/>
                </a:solidFill>
                <a:latin typeface="Segoe UI Light" pitchFamily="34" charset="0"/>
                <a:ea typeface="+mn-ea"/>
                <a:cs typeface="+mn-cs"/>
              </a:defRPr>
            </a:lvl3pPr>
            <a:lvl4pPr marL="1944267" indent="-277751" algn="l" defTabSz="1111010" rtl="0" eaLnBrk="1" latinLnBrk="0" hangingPunct="1">
              <a:spcBef>
                <a:spcPct val="20000"/>
              </a:spcBef>
              <a:buFont typeface="Arial" pitchFamily="34" charset="0"/>
              <a:buChar char="•"/>
              <a:defRPr lang="fr-FR" sz="3500" kern="1200" dirty="0" smtClean="0">
                <a:solidFill>
                  <a:schemeClr val="bg1"/>
                </a:solidFill>
                <a:latin typeface="Segoe UI Light" pitchFamily="34" charset="0"/>
                <a:ea typeface="+mn-ea"/>
                <a:cs typeface="+mn-cs"/>
              </a:defRPr>
            </a:lvl4pPr>
            <a:lvl5pPr marL="2499769" indent="-277751" algn="l" defTabSz="1111010" rtl="0" eaLnBrk="1" latinLnBrk="0" hangingPunct="1">
              <a:spcBef>
                <a:spcPct val="20000"/>
              </a:spcBef>
              <a:buFont typeface="Arial" pitchFamily="34" charset="0"/>
              <a:buChar char="•"/>
              <a:defRPr lang="fr-FR" sz="3500" kern="1200" dirty="0">
                <a:solidFill>
                  <a:schemeClr val="bg1"/>
                </a:solidFill>
                <a:latin typeface="Segoe UI Light" pitchFamily="34" charset="0"/>
                <a:ea typeface="+mn-ea"/>
                <a:cs typeface="+mn-cs"/>
              </a:defRPr>
            </a:lvl5pPr>
          </a:lstStyle>
          <a:p>
            <a:pPr lvl="0"/>
            <a:r>
              <a:rPr lang="fr-FR" dirty="0" smtClean="0"/>
              <a:t>Cliquez pour modifier les styles du texte du masque</a:t>
            </a:r>
          </a:p>
          <a:p>
            <a:pPr lvl="1"/>
            <a:r>
              <a:rPr lang="fr-FR" dirty="0" smtClean="0"/>
              <a:t>Deuxième niveau</a:t>
            </a:r>
          </a:p>
          <a:p>
            <a:pPr lvl="2"/>
            <a:r>
              <a:rPr lang="fr-FR" dirty="0" smtClean="0"/>
              <a:t>Troisième niveau</a:t>
            </a:r>
          </a:p>
        </p:txBody>
      </p:sp>
      <p:sp>
        <p:nvSpPr>
          <p:cNvPr id="6" name="Titre 1"/>
          <p:cNvSpPr>
            <a:spLocks noGrp="1"/>
          </p:cNvSpPr>
          <p:nvPr>
            <p:ph type="title" hasCustomPrompt="1"/>
          </p:nvPr>
        </p:nvSpPr>
        <p:spPr>
          <a:xfrm>
            <a:off x="143284" y="141668"/>
            <a:ext cx="9597317" cy="849774"/>
          </a:xfrm>
          <a:prstGeom prst="rect">
            <a:avLst/>
          </a:prstGeom>
        </p:spPr>
        <p:txBody>
          <a:bodyPr lIns="111104" tIns="55550" rIns="111104" bIns="55550"/>
          <a:lstStyle>
            <a:lvl1pPr algn="l">
              <a:defRPr sz="4400" b="1">
                <a:solidFill>
                  <a:schemeClr val="bg1"/>
                </a:solidFill>
                <a:latin typeface="Segoe UI Light" pitchFamily="34" charset="0"/>
              </a:defRPr>
            </a:lvl1pPr>
          </a:lstStyle>
          <a:p>
            <a:r>
              <a:rPr lang="fr-FR" dirty="0" smtClean="0"/>
              <a:t>Modifiez le titre</a:t>
            </a:r>
            <a:endParaRPr lang="en-US" dirty="0"/>
          </a:p>
        </p:txBody>
      </p:sp>
    </p:spTree>
    <p:extLst>
      <p:ext uri="{BB962C8B-B14F-4D97-AF65-F5344CB8AC3E}">
        <p14:creationId xmlns:p14="http://schemas.microsoft.com/office/powerpoint/2010/main" val="307260172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ntenu classique 2 blocs + titres blocs">
    <p:spTree>
      <p:nvGrpSpPr>
        <p:cNvPr id="1" name=""/>
        <p:cNvGrpSpPr/>
        <p:nvPr/>
      </p:nvGrpSpPr>
      <p:grpSpPr>
        <a:xfrm>
          <a:off x="0" y="0"/>
          <a:ext cx="0" cy="0"/>
          <a:chOff x="0" y="0"/>
          <a:chExt cx="0" cy="0"/>
        </a:xfrm>
      </p:grpSpPr>
      <p:sp>
        <p:nvSpPr>
          <p:cNvPr id="7" name="Titre 1"/>
          <p:cNvSpPr>
            <a:spLocks noGrp="1"/>
          </p:cNvSpPr>
          <p:nvPr>
            <p:ph type="title" hasCustomPrompt="1"/>
          </p:nvPr>
        </p:nvSpPr>
        <p:spPr>
          <a:xfrm>
            <a:off x="143284" y="141668"/>
            <a:ext cx="9597317" cy="849774"/>
          </a:xfrm>
          <a:prstGeom prst="rect">
            <a:avLst/>
          </a:prstGeom>
        </p:spPr>
        <p:txBody>
          <a:bodyPr lIns="111104" tIns="55550" rIns="111104" bIns="55550"/>
          <a:lstStyle>
            <a:lvl1pPr algn="l">
              <a:defRPr sz="4400" b="1">
                <a:solidFill>
                  <a:schemeClr val="bg1"/>
                </a:solidFill>
                <a:latin typeface="Segoe UI Light" pitchFamily="34" charset="0"/>
              </a:defRPr>
            </a:lvl1pPr>
          </a:lstStyle>
          <a:p>
            <a:r>
              <a:rPr lang="fr-FR" dirty="0" smtClean="0"/>
              <a:t>Modifiez le titre</a:t>
            </a:r>
            <a:endParaRPr lang="en-US" dirty="0"/>
          </a:p>
        </p:txBody>
      </p:sp>
      <p:sp>
        <p:nvSpPr>
          <p:cNvPr id="8" name="Espace réservé du contenu 9"/>
          <p:cNvSpPr>
            <a:spLocks noGrp="1"/>
          </p:cNvSpPr>
          <p:nvPr>
            <p:ph sz="quarter" idx="13" hasCustomPrompt="1"/>
          </p:nvPr>
        </p:nvSpPr>
        <p:spPr>
          <a:xfrm>
            <a:off x="476026" y="1643435"/>
            <a:ext cx="5522341" cy="428724"/>
          </a:xfrm>
          <a:prstGeom prst="rect">
            <a:avLst/>
          </a:prstGeom>
          <a:noFill/>
        </p:spPr>
        <p:txBody>
          <a:bodyPr lIns="111104" tIns="55550" rIns="111104" bIns="55550" anchor="ctr"/>
          <a:lstStyle>
            <a:lvl1pPr algn="ctr">
              <a:buFontTx/>
              <a:buNone/>
              <a:defRPr b="1">
                <a:solidFill>
                  <a:schemeClr val="bg1"/>
                </a:solidFill>
                <a:latin typeface="Segoe UI Light" pitchFamily="34" charset="0"/>
              </a:defRPr>
            </a:lvl1pPr>
          </a:lstStyle>
          <a:p>
            <a:pPr lvl="0"/>
            <a:r>
              <a:rPr lang="fr-FR" dirty="0" smtClean="0"/>
              <a:t>Titre du bloc</a:t>
            </a:r>
          </a:p>
        </p:txBody>
      </p:sp>
      <p:sp>
        <p:nvSpPr>
          <p:cNvPr id="9" name="Espace réservé du contenu 9"/>
          <p:cNvSpPr>
            <a:spLocks noGrp="1"/>
          </p:cNvSpPr>
          <p:nvPr>
            <p:ph sz="quarter" idx="14" hasCustomPrompt="1"/>
          </p:nvPr>
        </p:nvSpPr>
        <p:spPr>
          <a:xfrm>
            <a:off x="6188847" y="1643435"/>
            <a:ext cx="5463549" cy="428724"/>
          </a:xfrm>
          <a:prstGeom prst="rect">
            <a:avLst/>
          </a:prstGeom>
          <a:noFill/>
        </p:spPr>
        <p:txBody>
          <a:bodyPr lIns="111104" tIns="55550" rIns="111104" bIns="55550" anchor="ctr"/>
          <a:lstStyle>
            <a:lvl1pPr marL="0" indent="0" algn="ctr">
              <a:buFontTx/>
              <a:buNone/>
              <a:defRPr lang="fr-FR" sz="3900" b="1" kern="1200" dirty="0" smtClean="0">
                <a:solidFill>
                  <a:schemeClr val="bg1"/>
                </a:solidFill>
                <a:latin typeface="Segoe UI Light" pitchFamily="34" charset="0"/>
                <a:ea typeface="+mn-ea"/>
                <a:cs typeface="+mn-cs"/>
              </a:defRPr>
            </a:lvl1pPr>
          </a:lstStyle>
          <a:p>
            <a:pPr marL="416628" lvl="0" indent="-416628" algn="ctr" defTabSz="1111010" rtl="0" eaLnBrk="1" latinLnBrk="0" hangingPunct="1">
              <a:spcBef>
                <a:spcPct val="20000"/>
              </a:spcBef>
              <a:buFontTx/>
              <a:buNone/>
            </a:pPr>
            <a:r>
              <a:rPr lang="fr-FR" dirty="0" smtClean="0"/>
              <a:t>Titre du bloc</a:t>
            </a:r>
          </a:p>
        </p:txBody>
      </p:sp>
      <p:sp>
        <p:nvSpPr>
          <p:cNvPr id="11" name="Espace réservé du contenu 7"/>
          <p:cNvSpPr>
            <a:spLocks noGrp="1"/>
          </p:cNvSpPr>
          <p:nvPr>
            <p:ph sz="quarter" idx="15"/>
          </p:nvPr>
        </p:nvSpPr>
        <p:spPr>
          <a:xfrm>
            <a:off x="476072" y="2215091"/>
            <a:ext cx="5554079" cy="3001070"/>
          </a:xfrm>
          <a:prstGeom prst="rect">
            <a:avLst/>
          </a:prstGeom>
          <a:noFill/>
        </p:spPr>
        <p:txBody>
          <a:bodyPr lIns="111104" tIns="55550" rIns="111104" bIns="55550">
            <a:normAutofit/>
          </a:bodyPr>
          <a:lstStyle>
            <a:lvl1pPr marL="416628" indent="-416628">
              <a:buFontTx/>
              <a:buBlip>
                <a:blip r:embed="rId2"/>
              </a:buBlip>
              <a:defRPr sz="3500">
                <a:solidFill>
                  <a:schemeClr val="bg1"/>
                </a:solidFill>
                <a:latin typeface="Segoe UI Light" pitchFamily="34" charset="0"/>
              </a:defRPr>
            </a:lvl1pPr>
            <a:lvl2pPr marL="902694" indent="-347190">
              <a:buSzPct val="60000"/>
              <a:buFont typeface="Wingdings 3" pitchFamily="18" charset="2"/>
              <a:buChar char="u"/>
              <a:defRPr sz="2900">
                <a:solidFill>
                  <a:schemeClr val="bg1"/>
                </a:solidFill>
                <a:latin typeface="Segoe UI Light" pitchFamily="34" charset="0"/>
              </a:defRPr>
            </a:lvl2pPr>
            <a:lvl3pPr marL="1388760" indent="-277751">
              <a:buSzPct val="60000"/>
              <a:buFont typeface="Wingdings 3" pitchFamily="18" charset="2"/>
              <a:buChar char="u"/>
              <a:defRPr sz="2400">
                <a:solidFill>
                  <a:schemeClr val="bg1"/>
                </a:solidFill>
                <a:latin typeface="Segoe UI Light" pitchFamily="34" charset="0"/>
              </a:defRPr>
            </a:lvl3pPr>
            <a:lvl4pPr marL="1944267" indent="-277751">
              <a:buSzPct val="60000"/>
              <a:buFont typeface="Wingdings 3" pitchFamily="18" charset="2"/>
              <a:buChar char="u"/>
              <a:defRPr sz="2100">
                <a:solidFill>
                  <a:schemeClr val="bg1"/>
                </a:solidFill>
                <a:latin typeface="Segoe UI Light" pitchFamily="34" charset="0"/>
              </a:defRPr>
            </a:lvl4pPr>
            <a:lvl5pPr marL="2499769" indent="-277751">
              <a:buSzPct val="60000"/>
              <a:buFont typeface="Wingdings 3" pitchFamily="18" charset="2"/>
              <a:buChar char="u"/>
              <a:defRPr sz="2100">
                <a:solidFill>
                  <a:schemeClr val="bg1"/>
                </a:solidFill>
                <a:latin typeface="Segoe UI Light" pitchFamily="34" charset="0"/>
              </a:defRPr>
            </a:lvl5pPr>
          </a:lstStyle>
          <a:p>
            <a:pPr lvl="0"/>
            <a:r>
              <a:rPr lang="fr-FR" dirty="0" smtClean="0"/>
              <a:t>Cliquez pour modifier les styles du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
        <p:nvSpPr>
          <p:cNvPr id="15" name="Espace réservé du contenu 7"/>
          <p:cNvSpPr>
            <a:spLocks noGrp="1"/>
          </p:cNvSpPr>
          <p:nvPr>
            <p:ph sz="quarter" idx="16"/>
          </p:nvPr>
        </p:nvSpPr>
        <p:spPr>
          <a:xfrm>
            <a:off x="6188832" y="2215078"/>
            <a:ext cx="5460136" cy="3001070"/>
          </a:xfrm>
          <a:prstGeom prst="rect">
            <a:avLst/>
          </a:prstGeom>
          <a:noFill/>
        </p:spPr>
        <p:txBody>
          <a:bodyPr lIns="111104" tIns="55550" rIns="111104" bIns="55550">
            <a:normAutofit/>
          </a:bodyPr>
          <a:lstStyle>
            <a:lvl1pPr marL="416628" indent="-416628">
              <a:buFontTx/>
              <a:buBlip>
                <a:blip r:embed="rId2"/>
              </a:buBlip>
              <a:defRPr sz="3500">
                <a:solidFill>
                  <a:schemeClr val="bg1"/>
                </a:solidFill>
                <a:latin typeface="Segoe UI Light" pitchFamily="34" charset="0"/>
              </a:defRPr>
            </a:lvl1pPr>
            <a:lvl2pPr marL="902694" indent="-347190">
              <a:buSzPct val="60000"/>
              <a:buFont typeface="Wingdings 3" pitchFamily="18" charset="2"/>
              <a:buChar char="u"/>
              <a:defRPr sz="2900">
                <a:solidFill>
                  <a:schemeClr val="bg1"/>
                </a:solidFill>
                <a:latin typeface="Segoe UI Light" pitchFamily="34" charset="0"/>
              </a:defRPr>
            </a:lvl2pPr>
            <a:lvl3pPr marL="1388760" indent="-277751">
              <a:buSzPct val="60000"/>
              <a:buFont typeface="Wingdings 3" pitchFamily="18" charset="2"/>
              <a:buChar char="u"/>
              <a:defRPr sz="2400">
                <a:solidFill>
                  <a:schemeClr val="bg1"/>
                </a:solidFill>
                <a:latin typeface="Segoe UI Light" pitchFamily="34" charset="0"/>
              </a:defRPr>
            </a:lvl3pPr>
            <a:lvl4pPr marL="1944267" indent="-277751">
              <a:buSzPct val="60000"/>
              <a:buFont typeface="Wingdings 3" pitchFamily="18" charset="2"/>
              <a:buChar char="u"/>
              <a:defRPr sz="2100">
                <a:solidFill>
                  <a:schemeClr val="bg1"/>
                </a:solidFill>
                <a:latin typeface="Segoe UI Light" pitchFamily="34" charset="0"/>
              </a:defRPr>
            </a:lvl4pPr>
            <a:lvl5pPr marL="2499769" indent="-277751">
              <a:buSzPct val="60000"/>
              <a:buFont typeface="Wingdings 3" pitchFamily="18" charset="2"/>
              <a:buChar char="u"/>
              <a:defRPr sz="2100">
                <a:solidFill>
                  <a:schemeClr val="bg1"/>
                </a:solidFill>
                <a:latin typeface="Segoe UI Light" pitchFamily="34" charset="0"/>
              </a:defRPr>
            </a:lvl5pPr>
          </a:lstStyle>
          <a:p>
            <a:pPr lvl="0"/>
            <a:r>
              <a:rPr lang="fr-FR" dirty="0" smtClean="0"/>
              <a:t>Cliquez pour modifier les styles du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Tree>
    <p:extLst>
      <p:ext uri="{BB962C8B-B14F-4D97-AF65-F5344CB8AC3E}">
        <p14:creationId xmlns:p14="http://schemas.microsoft.com/office/powerpoint/2010/main" val="3283316757"/>
      </p:ext>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Disposition personnalisée">
    <p:spTree>
      <p:nvGrpSpPr>
        <p:cNvPr id="1" name=""/>
        <p:cNvGrpSpPr/>
        <p:nvPr/>
      </p:nvGrpSpPr>
      <p:grpSpPr>
        <a:xfrm>
          <a:off x="0" y="0"/>
          <a:ext cx="0" cy="0"/>
          <a:chOff x="0" y="0"/>
          <a:chExt cx="0" cy="0"/>
        </a:xfrm>
      </p:grpSpPr>
      <p:sp>
        <p:nvSpPr>
          <p:cNvPr id="4" name="Espace réservé du contenu 9"/>
          <p:cNvSpPr>
            <a:spLocks noGrp="1"/>
          </p:cNvSpPr>
          <p:nvPr>
            <p:ph sz="quarter" idx="13" hasCustomPrompt="1"/>
          </p:nvPr>
        </p:nvSpPr>
        <p:spPr>
          <a:xfrm>
            <a:off x="476026" y="1643435"/>
            <a:ext cx="5522341" cy="428724"/>
          </a:xfrm>
          <a:prstGeom prst="rect">
            <a:avLst/>
          </a:prstGeom>
          <a:solidFill>
            <a:srgbClr val="F4793B"/>
          </a:solidFill>
        </p:spPr>
        <p:txBody>
          <a:bodyPr lIns="111104" tIns="55550" rIns="111104" bIns="55550" anchor="ctr"/>
          <a:lstStyle>
            <a:lvl1pPr algn="ctr">
              <a:buFontTx/>
              <a:buNone/>
              <a:defRPr b="1">
                <a:solidFill>
                  <a:schemeClr val="bg1"/>
                </a:solidFill>
                <a:latin typeface="Segoe UI Light" pitchFamily="34" charset="0"/>
              </a:defRPr>
            </a:lvl1pPr>
          </a:lstStyle>
          <a:p>
            <a:pPr lvl="0"/>
            <a:r>
              <a:rPr lang="fr-FR" dirty="0" smtClean="0"/>
              <a:t>Titre du bloc</a:t>
            </a:r>
          </a:p>
        </p:txBody>
      </p:sp>
      <p:sp>
        <p:nvSpPr>
          <p:cNvPr id="5" name="Espace réservé du contenu 9"/>
          <p:cNvSpPr>
            <a:spLocks noGrp="1"/>
          </p:cNvSpPr>
          <p:nvPr>
            <p:ph sz="quarter" idx="14" hasCustomPrompt="1"/>
          </p:nvPr>
        </p:nvSpPr>
        <p:spPr>
          <a:xfrm>
            <a:off x="6188847" y="1643435"/>
            <a:ext cx="5463549" cy="428724"/>
          </a:xfrm>
          <a:prstGeom prst="rect">
            <a:avLst/>
          </a:prstGeom>
          <a:solidFill>
            <a:srgbClr val="1F8BF0"/>
          </a:solidFill>
        </p:spPr>
        <p:txBody>
          <a:bodyPr lIns="111104" tIns="55550" rIns="111104" bIns="55550" anchor="ctr"/>
          <a:lstStyle>
            <a:lvl1pPr marL="0" indent="0" algn="ctr">
              <a:buFontTx/>
              <a:buNone/>
              <a:defRPr lang="fr-FR" sz="3900" b="1" kern="1200" dirty="0" smtClean="0">
                <a:solidFill>
                  <a:schemeClr val="bg1"/>
                </a:solidFill>
                <a:latin typeface="Segoe UI Light" pitchFamily="34" charset="0"/>
                <a:ea typeface="+mn-ea"/>
                <a:cs typeface="+mn-cs"/>
              </a:defRPr>
            </a:lvl1pPr>
          </a:lstStyle>
          <a:p>
            <a:pPr marL="416628" lvl="0" indent="-416628" algn="ctr" defTabSz="1111010" rtl="0" eaLnBrk="1" latinLnBrk="0" hangingPunct="1">
              <a:spcBef>
                <a:spcPct val="20000"/>
              </a:spcBef>
              <a:buFontTx/>
              <a:buNone/>
            </a:pPr>
            <a:r>
              <a:rPr lang="fr-FR" dirty="0" smtClean="0"/>
              <a:t>Titre du bloc</a:t>
            </a:r>
          </a:p>
        </p:txBody>
      </p:sp>
      <p:sp>
        <p:nvSpPr>
          <p:cNvPr id="6" name="Espace réservé du contenu 7"/>
          <p:cNvSpPr>
            <a:spLocks noGrp="1"/>
          </p:cNvSpPr>
          <p:nvPr>
            <p:ph sz="quarter" idx="15"/>
          </p:nvPr>
        </p:nvSpPr>
        <p:spPr>
          <a:xfrm>
            <a:off x="476072" y="2215091"/>
            <a:ext cx="5554079" cy="3001070"/>
          </a:xfrm>
          <a:prstGeom prst="rect">
            <a:avLst/>
          </a:prstGeom>
          <a:solidFill>
            <a:srgbClr val="F4793B"/>
          </a:solidFill>
        </p:spPr>
        <p:txBody>
          <a:bodyPr lIns="111104" tIns="55550" rIns="111104" bIns="55550">
            <a:normAutofit/>
          </a:bodyPr>
          <a:lstStyle>
            <a:lvl1pPr marL="416628" indent="-416628">
              <a:buFontTx/>
              <a:buBlip>
                <a:blip r:embed="rId2"/>
              </a:buBlip>
              <a:defRPr sz="3500">
                <a:solidFill>
                  <a:schemeClr val="bg1"/>
                </a:solidFill>
                <a:latin typeface="Segoe UI Light" pitchFamily="34" charset="0"/>
              </a:defRPr>
            </a:lvl1pPr>
            <a:lvl2pPr marL="902694" indent="-347190">
              <a:buSzPct val="60000"/>
              <a:buFont typeface="Wingdings 3" pitchFamily="18" charset="2"/>
              <a:buChar char="u"/>
              <a:defRPr sz="2900">
                <a:solidFill>
                  <a:schemeClr val="bg1"/>
                </a:solidFill>
                <a:latin typeface="Segoe UI Light" pitchFamily="34" charset="0"/>
              </a:defRPr>
            </a:lvl2pPr>
            <a:lvl3pPr marL="1388760" indent="-277751">
              <a:buSzPct val="60000"/>
              <a:buFont typeface="Wingdings 3" pitchFamily="18" charset="2"/>
              <a:buChar char="u"/>
              <a:defRPr sz="2400">
                <a:solidFill>
                  <a:schemeClr val="bg1"/>
                </a:solidFill>
                <a:latin typeface="Segoe UI Light" pitchFamily="34" charset="0"/>
              </a:defRPr>
            </a:lvl3pPr>
            <a:lvl4pPr marL="1944267" indent="-277751">
              <a:buSzPct val="60000"/>
              <a:buFont typeface="Wingdings 3" pitchFamily="18" charset="2"/>
              <a:buChar char="u"/>
              <a:defRPr sz="2100">
                <a:solidFill>
                  <a:schemeClr val="bg1"/>
                </a:solidFill>
                <a:latin typeface="Segoe UI Light" pitchFamily="34" charset="0"/>
              </a:defRPr>
            </a:lvl4pPr>
            <a:lvl5pPr marL="2499769" indent="-277751">
              <a:buSzPct val="60000"/>
              <a:buFont typeface="Wingdings 3" pitchFamily="18" charset="2"/>
              <a:buChar char="u"/>
              <a:defRPr sz="2100">
                <a:solidFill>
                  <a:schemeClr val="bg1"/>
                </a:solidFill>
                <a:latin typeface="Segoe UI Light" pitchFamily="34" charset="0"/>
              </a:defRPr>
            </a:lvl5pPr>
          </a:lstStyle>
          <a:p>
            <a:pPr lvl="0"/>
            <a:r>
              <a:rPr lang="fr-FR" dirty="0" smtClean="0"/>
              <a:t>Cliquez pour modifier les styles du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
        <p:nvSpPr>
          <p:cNvPr id="7" name="Espace réservé du contenu 7"/>
          <p:cNvSpPr>
            <a:spLocks noGrp="1"/>
          </p:cNvSpPr>
          <p:nvPr>
            <p:ph sz="quarter" idx="16"/>
          </p:nvPr>
        </p:nvSpPr>
        <p:spPr>
          <a:xfrm>
            <a:off x="6188832" y="2215078"/>
            <a:ext cx="5460136" cy="3001070"/>
          </a:xfrm>
          <a:prstGeom prst="rect">
            <a:avLst/>
          </a:prstGeom>
          <a:solidFill>
            <a:srgbClr val="1F8BF0"/>
          </a:solidFill>
        </p:spPr>
        <p:txBody>
          <a:bodyPr lIns="111104" tIns="55550" rIns="111104" bIns="55550">
            <a:normAutofit/>
          </a:bodyPr>
          <a:lstStyle>
            <a:lvl1pPr marL="416628" indent="-416628">
              <a:buFontTx/>
              <a:buBlip>
                <a:blip r:embed="rId2"/>
              </a:buBlip>
              <a:defRPr sz="3500">
                <a:solidFill>
                  <a:schemeClr val="bg1"/>
                </a:solidFill>
                <a:latin typeface="Segoe UI Light" pitchFamily="34" charset="0"/>
              </a:defRPr>
            </a:lvl1pPr>
            <a:lvl2pPr marL="902694" indent="-347190">
              <a:buSzPct val="60000"/>
              <a:buFont typeface="Wingdings 3" pitchFamily="18" charset="2"/>
              <a:buChar char="u"/>
              <a:defRPr sz="2900">
                <a:solidFill>
                  <a:schemeClr val="bg1"/>
                </a:solidFill>
                <a:latin typeface="Segoe UI Light" pitchFamily="34" charset="0"/>
              </a:defRPr>
            </a:lvl2pPr>
            <a:lvl3pPr marL="1388760" indent="-277751">
              <a:buSzPct val="60000"/>
              <a:buFont typeface="Wingdings 3" pitchFamily="18" charset="2"/>
              <a:buChar char="u"/>
              <a:defRPr sz="2400">
                <a:solidFill>
                  <a:schemeClr val="bg1"/>
                </a:solidFill>
                <a:latin typeface="Segoe UI Light" pitchFamily="34" charset="0"/>
              </a:defRPr>
            </a:lvl3pPr>
            <a:lvl4pPr marL="1944267" indent="-277751">
              <a:buSzPct val="60000"/>
              <a:buFont typeface="Wingdings 3" pitchFamily="18" charset="2"/>
              <a:buChar char="u"/>
              <a:defRPr sz="2100">
                <a:solidFill>
                  <a:schemeClr val="bg1"/>
                </a:solidFill>
                <a:latin typeface="Segoe UI Light" pitchFamily="34" charset="0"/>
              </a:defRPr>
            </a:lvl4pPr>
            <a:lvl5pPr marL="2499769" indent="-277751">
              <a:buSzPct val="60000"/>
              <a:buFont typeface="Wingdings 3" pitchFamily="18" charset="2"/>
              <a:buChar char="u"/>
              <a:defRPr sz="2100">
                <a:solidFill>
                  <a:schemeClr val="bg1"/>
                </a:solidFill>
                <a:latin typeface="Segoe UI Light" pitchFamily="34" charset="0"/>
              </a:defRPr>
            </a:lvl5pPr>
          </a:lstStyle>
          <a:p>
            <a:pPr lvl="0"/>
            <a:r>
              <a:rPr lang="fr-FR" dirty="0" smtClean="0"/>
              <a:t>Cliquez pour modifier les styles du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
        <p:nvSpPr>
          <p:cNvPr id="8" name="Titre 1"/>
          <p:cNvSpPr>
            <a:spLocks noGrp="1"/>
          </p:cNvSpPr>
          <p:nvPr>
            <p:ph type="title" hasCustomPrompt="1"/>
          </p:nvPr>
        </p:nvSpPr>
        <p:spPr>
          <a:xfrm>
            <a:off x="143284" y="141668"/>
            <a:ext cx="9597317" cy="849774"/>
          </a:xfrm>
          <a:prstGeom prst="rect">
            <a:avLst/>
          </a:prstGeom>
        </p:spPr>
        <p:txBody>
          <a:bodyPr lIns="111104" tIns="55550" rIns="111104" bIns="55550"/>
          <a:lstStyle>
            <a:lvl1pPr algn="l">
              <a:defRPr sz="4400" b="1">
                <a:solidFill>
                  <a:schemeClr val="bg1"/>
                </a:solidFill>
                <a:latin typeface="Segoe UI Light" pitchFamily="34" charset="0"/>
              </a:defRPr>
            </a:lvl1pPr>
          </a:lstStyle>
          <a:p>
            <a:r>
              <a:rPr lang="fr-FR" dirty="0" smtClean="0"/>
              <a:t>Modifiez le titre</a:t>
            </a:r>
            <a:endParaRPr lang="en-US" dirty="0"/>
          </a:p>
        </p:txBody>
      </p:sp>
    </p:spTree>
    <p:extLst>
      <p:ext uri="{BB962C8B-B14F-4D97-AF65-F5344CB8AC3E}">
        <p14:creationId xmlns:p14="http://schemas.microsoft.com/office/powerpoint/2010/main" val="357913582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Diapo intro conférence">
    <p:spTree>
      <p:nvGrpSpPr>
        <p:cNvPr id="1" name=""/>
        <p:cNvGrpSpPr/>
        <p:nvPr/>
      </p:nvGrpSpPr>
      <p:grpSpPr>
        <a:xfrm>
          <a:off x="0" y="0"/>
          <a:ext cx="0" cy="0"/>
          <a:chOff x="0" y="0"/>
          <a:chExt cx="0" cy="0"/>
        </a:xfrm>
      </p:grpSpPr>
    </p:spTree>
    <p:extLst>
      <p:ext uri="{BB962C8B-B14F-4D97-AF65-F5344CB8AC3E}">
        <p14:creationId xmlns:p14="http://schemas.microsoft.com/office/powerpoint/2010/main" val="2268177942"/>
      </p:ext>
    </p:extLst>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Diapo intro conférence">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335230" y="4222071"/>
            <a:ext cx="9597317" cy="849774"/>
          </a:xfrm>
          <a:prstGeom prst="rect">
            <a:avLst/>
          </a:prstGeom>
        </p:spPr>
        <p:txBody>
          <a:bodyPr lIns="111104" tIns="55550" rIns="111104" bIns="55550"/>
          <a:lstStyle>
            <a:lvl1pPr algn="l">
              <a:defRPr sz="4400" b="0" baseline="0">
                <a:solidFill>
                  <a:srgbClr val="1F8BF0"/>
                </a:solidFill>
                <a:latin typeface="Segoe UI Light" pitchFamily="34" charset="0"/>
              </a:defRPr>
            </a:lvl1pPr>
          </a:lstStyle>
          <a:p>
            <a:r>
              <a:rPr lang="fr-FR" dirty="0" smtClean="0"/>
              <a:t>Modifiez le titre de la vidéo</a:t>
            </a:r>
            <a:endParaRPr lang="en-US" dirty="0"/>
          </a:p>
        </p:txBody>
      </p:sp>
      <p:sp>
        <p:nvSpPr>
          <p:cNvPr id="3" name="Title 1"/>
          <p:cNvSpPr txBox="1">
            <a:spLocks/>
          </p:cNvSpPr>
          <p:nvPr userDrawn="1"/>
        </p:nvSpPr>
        <p:spPr>
          <a:xfrm>
            <a:off x="0" y="2277401"/>
            <a:ext cx="12187238" cy="1632558"/>
          </a:xfrm>
          <a:prstGeom prst="rect">
            <a:avLst/>
          </a:prstGeom>
          <a:solidFill>
            <a:srgbClr val="1F8BF0"/>
          </a:solidFill>
        </p:spPr>
        <p:txBody>
          <a:bodyPr lIns="481144" tIns="55550" rIns="111104" bIns="55550" anchor="ctr" anchorCtr="0"/>
          <a:lstStyle>
            <a:lvl1pPr algn="l" defTabSz="914400" rtl="0" eaLnBrk="1" latinLnBrk="0" hangingPunct="1">
              <a:spcBef>
                <a:spcPct val="0"/>
              </a:spcBef>
              <a:buNone/>
              <a:defRPr sz="4400" b="1" kern="1200">
                <a:solidFill>
                  <a:schemeClr val="bg1"/>
                </a:solidFill>
                <a:latin typeface="Segoe UI Light" pitchFamily="34" charset="0"/>
                <a:ea typeface="+mj-ea"/>
                <a:cs typeface="+mj-cs"/>
              </a:defRPr>
            </a:lvl1pPr>
          </a:lstStyle>
          <a:p>
            <a:r>
              <a:rPr lang="en-US" smtClean="0">
                <a:solidFill>
                  <a:prstClr val="white"/>
                </a:solidFill>
              </a:rPr>
              <a:t>VIDEO</a:t>
            </a:r>
            <a:endParaRPr lang="fr-FR" dirty="0">
              <a:solidFill>
                <a:prstClr val="white"/>
              </a:solidFill>
            </a:endParaRPr>
          </a:p>
        </p:txBody>
      </p:sp>
    </p:spTree>
    <p:extLst>
      <p:ext uri="{BB962C8B-B14F-4D97-AF65-F5344CB8AC3E}">
        <p14:creationId xmlns:p14="http://schemas.microsoft.com/office/powerpoint/2010/main" val="1254892616"/>
      </p:ext>
    </p:extLst>
  </p:cSld>
  <p:clrMapOvr>
    <a:masterClrMapping/>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_Diapo intro conférence">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335230" y="4222071"/>
            <a:ext cx="9597317" cy="849774"/>
          </a:xfrm>
          <a:prstGeom prst="rect">
            <a:avLst/>
          </a:prstGeom>
        </p:spPr>
        <p:txBody>
          <a:bodyPr lIns="111104" tIns="55550" rIns="111104" bIns="55550"/>
          <a:lstStyle>
            <a:lvl1pPr algn="l">
              <a:defRPr sz="4400" b="0" baseline="0">
                <a:solidFill>
                  <a:srgbClr val="FF19A7"/>
                </a:solidFill>
                <a:latin typeface="Segoe UI Light" pitchFamily="34" charset="0"/>
              </a:defRPr>
            </a:lvl1pPr>
          </a:lstStyle>
          <a:p>
            <a:r>
              <a:rPr lang="fr-FR" dirty="0" smtClean="0"/>
              <a:t>Modifiez le titre de l’annonce</a:t>
            </a:r>
            <a:endParaRPr lang="en-US" dirty="0"/>
          </a:p>
        </p:txBody>
      </p:sp>
      <p:sp>
        <p:nvSpPr>
          <p:cNvPr id="3" name="Title 1"/>
          <p:cNvSpPr txBox="1">
            <a:spLocks/>
          </p:cNvSpPr>
          <p:nvPr userDrawn="1"/>
        </p:nvSpPr>
        <p:spPr>
          <a:xfrm>
            <a:off x="0" y="2277401"/>
            <a:ext cx="12187238" cy="1632558"/>
          </a:xfrm>
          <a:prstGeom prst="rect">
            <a:avLst/>
          </a:prstGeom>
          <a:solidFill>
            <a:srgbClr val="FF19A7"/>
          </a:solidFill>
        </p:spPr>
        <p:txBody>
          <a:bodyPr lIns="481144" tIns="55550" rIns="111104" bIns="55550" anchor="ctr" anchorCtr="0"/>
          <a:lstStyle>
            <a:lvl1pPr algn="l" defTabSz="914400" rtl="0" eaLnBrk="1" latinLnBrk="0" hangingPunct="1">
              <a:spcBef>
                <a:spcPct val="0"/>
              </a:spcBef>
              <a:buNone/>
              <a:defRPr sz="4400" b="1" kern="1200">
                <a:solidFill>
                  <a:schemeClr val="bg1"/>
                </a:solidFill>
                <a:latin typeface="Segoe UI Light" pitchFamily="34" charset="0"/>
                <a:ea typeface="+mj-ea"/>
                <a:cs typeface="+mj-cs"/>
              </a:defRPr>
            </a:lvl1pPr>
          </a:lstStyle>
          <a:p>
            <a:r>
              <a:rPr lang="en-US" dirty="0" smtClean="0">
                <a:solidFill>
                  <a:prstClr val="white"/>
                </a:solidFill>
              </a:rPr>
              <a:t>ANNONCE</a:t>
            </a:r>
            <a:endParaRPr lang="fr-FR" dirty="0">
              <a:solidFill>
                <a:prstClr val="white"/>
              </a:solidFill>
            </a:endParaRPr>
          </a:p>
        </p:txBody>
      </p:sp>
    </p:spTree>
    <p:extLst>
      <p:ext uri="{BB962C8B-B14F-4D97-AF65-F5344CB8AC3E}">
        <p14:creationId xmlns:p14="http://schemas.microsoft.com/office/powerpoint/2010/main" val="2077970625"/>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045" y="228654"/>
            <a:ext cx="11147562" cy="747897"/>
          </a:xfrm>
        </p:spPr>
        <p:txBody>
          <a:bodyPr/>
          <a:lstStyle>
            <a:lvl1pPr>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045" y="1448141"/>
            <a:ext cx="11147562" cy="243605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_Diapo intro conférence">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335230" y="4222071"/>
            <a:ext cx="9597317" cy="849774"/>
          </a:xfrm>
          <a:prstGeom prst="rect">
            <a:avLst/>
          </a:prstGeom>
        </p:spPr>
        <p:txBody>
          <a:bodyPr lIns="111104" tIns="55550" rIns="111104" bIns="55550"/>
          <a:lstStyle>
            <a:lvl1pPr algn="l">
              <a:defRPr sz="4400" b="0" baseline="0">
                <a:solidFill>
                  <a:srgbClr val="F4793B"/>
                </a:solidFill>
                <a:latin typeface="Segoe UI Light" pitchFamily="34" charset="0"/>
              </a:defRPr>
            </a:lvl1pPr>
          </a:lstStyle>
          <a:p>
            <a:r>
              <a:rPr lang="fr-FR" dirty="0" smtClean="0"/>
              <a:t>Modifiez le titre de la démo</a:t>
            </a:r>
            <a:endParaRPr lang="en-US" dirty="0"/>
          </a:p>
        </p:txBody>
      </p:sp>
      <p:sp>
        <p:nvSpPr>
          <p:cNvPr id="3" name="Title 1"/>
          <p:cNvSpPr txBox="1">
            <a:spLocks/>
          </p:cNvSpPr>
          <p:nvPr userDrawn="1"/>
        </p:nvSpPr>
        <p:spPr>
          <a:xfrm>
            <a:off x="0" y="2277401"/>
            <a:ext cx="12187238" cy="1632558"/>
          </a:xfrm>
          <a:prstGeom prst="rect">
            <a:avLst/>
          </a:prstGeom>
          <a:solidFill>
            <a:srgbClr val="F4793B"/>
          </a:solidFill>
        </p:spPr>
        <p:txBody>
          <a:bodyPr lIns="481144" tIns="55550" rIns="111104" bIns="55550" anchor="ctr" anchorCtr="0"/>
          <a:lstStyle>
            <a:lvl1pPr algn="l" defTabSz="914400" rtl="0" eaLnBrk="1" latinLnBrk="0" hangingPunct="1">
              <a:spcBef>
                <a:spcPct val="0"/>
              </a:spcBef>
              <a:buNone/>
              <a:defRPr sz="4400" b="1" kern="1200">
                <a:solidFill>
                  <a:schemeClr val="bg1"/>
                </a:solidFill>
                <a:latin typeface="Segoe UI Light" pitchFamily="34" charset="0"/>
                <a:ea typeface="+mj-ea"/>
                <a:cs typeface="+mj-cs"/>
              </a:defRPr>
            </a:lvl1pPr>
          </a:lstStyle>
          <a:p>
            <a:r>
              <a:rPr lang="en-US" dirty="0" smtClean="0">
                <a:solidFill>
                  <a:prstClr val="white"/>
                </a:solidFill>
              </a:rPr>
              <a:t>DEMO</a:t>
            </a:r>
            <a:endParaRPr lang="fr-FR" dirty="0">
              <a:solidFill>
                <a:prstClr val="white"/>
              </a:solidFill>
            </a:endParaRPr>
          </a:p>
        </p:txBody>
      </p:sp>
    </p:spTree>
    <p:extLst>
      <p:ext uri="{BB962C8B-B14F-4D97-AF65-F5344CB8AC3E}">
        <p14:creationId xmlns:p14="http://schemas.microsoft.com/office/powerpoint/2010/main" val="4228714434"/>
      </p:ext>
    </p:extLst>
  </p:cSld>
  <p:clrMapOvr>
    <a:masterClrMapping/>
  </p:clrMapOvr>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type="tx">
  <p:cSld name="1_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609362" y="274702"/>
            <a:ext cx="10968514" cy="1143265"/>
          </a:xfrm>
          <a:prstGeom prst="rect">
            <a:avLst/>
          </a:prstGeom>
        </p:spPr>
        <p:txBody>
          <a:bodyPr lIns="111104" tIns="55550" rIns="111104" bIns="55550"/>
          <a:lstStyle>
            <a:lvl1pPr>
              <a:defRPr>
                <a:latin typeface="+mj-lt"/>
              </a:defRPr>
            </a:lvl1pPr>
          </a:lstStyle>
          <a:p>
            <a:r>
              <a:rPr lang="en-US" smtClean="0"/>
              <a:t>Click to edit Master title style</a:t>
            </a:r>
            <a:endParaRPr lang="en-GB" dirty="0"/>
          </a:p>
        </p:txBody>
      </p:sp>
      <p:sp>
        <p:nvSpPr>
          <p:cNvPr id="3" name="Text Placeholder 2"/>
          <p:cNvSpPr>
            <a:spLocks noGrp="1"/>
          </p:cNvSpPr>
          <p:nvPr>
            <p:ph type="body" idx="1"/>
          </p:nvPr>
        </p:nvSpPr>
        <p:spPr>
          <a:xfrm>
            <a:off x="609362" y="1600578"/>
            <a:ext cx="10968514" cy="4527011"/>
          </a:xfrm>
          <a:prstGeom prst="rect">
            <a:avLst/>
          </a:prstGeom>
        </p:spPr>
        <p:txBody>
          <a:bodyPr lIns="111104" tIns="55550" rIns="111104" bIns="55550"/>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4" name="Footer Placeholder 3"/>
          <p:cNvSpPr>
            <a:spLocks noGrp="1"/>
          </p:cNvSpPr>
          <p:nvPr>
            <p:ph type="ftr" sz="quarter" idx="10"/>
          </p:nvPr>
        </p:nvSpPr>
        <p:spPr>
          <a:xfrm>
            <a:off x="812490" y="6249661"/>
            <a:ext cx="7225287" cy="365209"/>
          </a:xfrm>
          <a:prstGeom prst="rect">
            <a:avLst/>
          </a:prstGeom>
        </p:spPr>
        <p:txBody>
          <a:bodyPr lIns="111104" tIns="55550" rIns="111104" bIns="55550"/>
          <a:lstStyle>
            <a:lvl1pPr>
              <a:defRPr/>
            </a:lvl1pPr>
          </a:lstStyle>
          <a:p>
            <a:endParaRPr lang="en-GB"/>
          </a:p>
        </p:txBody>
      </p:sp>
      <p:sp>
        <p:nvSpPr>
          <p:cNvPr id="5" name="Slide Number Placeholder 4"/>
          <p:cNvSpPr>
            <a:spLocks noGrp="1"/>
          </p:cNvSpPr>
          <p:nvPr>
            <p:ph type="sldNum" sz="quarter" idx="11"/>
          </p:nvPr>
        </p:nvSpPr>
        <p:spPr>
          <a:xfrm>
            <a:off x="0" y="1272517"/>
            <a:ext cx="710922" cy="244533"/>
          </a:xfrm>
          <a:prstGeom prst="rect">
            <a:avLst/>
          </a:prstGeom>
        </p:spPr>
        <p:txBody>
          <a:bodyPr lIns="111104" tIns="55550" rIns="111104" bIns="55550"/>
          <a:lstStyle>
            <a:lvl1pPr>
              <a:defRPr/>
            </a:lvl1pPr>
          </a:lstStyle>
          <a:p>
            <a:fld id="{8BAA82A5-D41F-40B6-864A-06BCCF57D3E7}" type="slidenum">
              <a:rPr lang="en-GB"/>
              <a:pPr/>
              <a:t>‹#›</a:t>
            </a:fld>
            <a:endParaRPr lang="en-GB"/>
          </a:p>
        </p:txBody>
      </p:sp>
      <p:sp>
        <p:nvSpPr>
          <p:cNvPr id="6" name="Date Placeholder 5"/>
          <p:cNvSpPr>
            <a:spLocks noGrp="1"/>
          </p:cNvSpPr>
          <p:nvPr>
            <p:ph type="dt" sz="half" idx="12"/>
          </p:nvPr>
        </p:nvSpPr>
        <p:spPr>
          <a:xfrm>
            <a:off x="8124828" y="6249855"/>
            <a:ext cx="3554611" cy="365209"/>
          </a:xfrm>
          <a:prstGeom prst="rect">
            <a:avLst/>
          </a:prstGeom>
        </p:spPr>
        <p:txBody>
          <a:bodyPr lIns="111104" tIns="55550" rIns="111104" bIns="55550"/>
          <a:lstStyle>
            <a:lvl1pPr>
              <a:defRPr/>
            </a:lvl1pPr>
          </a:lstStyle>
          <a:p>
            <a:endParaRPr lang="en-GB"/>
          </a:p>
        </p:txBody>
      </p:sp>
    </p:spTree>
    <p:extLst>
      <p:ext uri="{BB962C8B-B14F-4D97-AF65-F5344CB8AC3E}">
        <p14:creationId xmlns:p14="http://schemas.microsoft.com/office/powerpoint/2010/main" val="333659493"/>
      </p:ext>
    </p:extLst>
  </p:cSld>
  <p:clrMapOvr>
    <a:masterClrMapping/>
  </p:clrMapOvr>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043" y="2130929"/>
            <a:ext cx="10359152" cy="1470365"/>
          </a:xfrm>
        </p:spPr>
        <p:txBody>
          <a:bodyPr/>
          <a:lstStyle>
            <a:lvl1pPr>
              <a:defRPr>
                <a:latin typeface="Candara" pitchFamily="34" charset="0"/>
              </a:defRPr>
            </a:lvl1pPr>
          </a:lstStyle>
          <a:p>
            <a:r>
              <a:rPr lang="en-US" smtClean="0"/>
              <a:t>Click to edit Master title style</a:t>
            </a:r>
            <a:endParaRPr lang="en-GB"/>
          </a:p>
        </p:txBody>
      </p:sp>
      <p:sp>
        <p:nvSpPr>
          <p:cNvPr id="3" name="Subtitle 2"/>
          <p:cNvSpPr>
            <a:spLocks noGrp="1"/>
          </p:cNvSpPr>
          <p:nvPr>
            <p:ph type="subTitle" idx="1"/>
          </p:nvPr>
        </p:nvSpPr>
        <p:spPr>
          <a:xfrm>
            <a:off x="1828088" y="3887100"/>
            <a:ext cx="8531067" cy="1753006"/>
          </a:xfrm>
        </p:spPr>
        <p:txBody>
          <a:bodyPr/>
          <a:lstStyle>
            <a:lvl1pPr marL="0" indent="0" algn="ctr">
              <a:buNone/>
              <a:defRPr>
                <a:solidFill>
                  <a:schemeClr val="tx1">
                    <a:tint val="75000"/>
                  </a:schemeClr>
                </a:solidFill>
              </a:defRPr>
            </a:lvl1pPr>
            <a:lvl2pPr marL="543544" indent="0" algn="ctr">
              <a:buNone/>
              <a:defRPr>
                <a:solidFill>
                  <a:schemeClr val="tx1">
                    <a:tint val="75000"/>
                  </a:schemeClr>
                </a:solidFill>
              </a:defRPr>
            </a:lvl2pPr>
            <a:lvl3pPr marL="1087089" indent="0" algn="ctr">
              <a:buNone/>
              <a:defRPr>
                <a:solidFill>
                  <a:schemeClr val="tx1">
                    <a:tint val="75000"/>
                  </a:schemeClr>
                </a:solidFill>
              </a:defRPr>
            </a:lvl3pPr>
            <a:lvl4pPr marL="1630634" indent="0" algn="ctr">
              <a:buNone/>
              <a:defRPr>
                <a:solidFill>
                  <a:schemeClr val="tx1">
                    <a:tint val="75000"/>
                  </a:schemeClr>
                </a:solidFill>
              </a:defRPr>
            </a:lvl4pPr>
            <a:lvl5pPr marL="2174180" indent="0" algn="ctr">
              <a:buNone/>
              <a:defRPr>
                <a:solidFill>
                  <a:schemeClr val="tx1">
                    <a:tint val="75000"/>
                  </a:schemeClr>
                </a:solidFill>
              </a:defRPr>
            </a:lvl5pPr>
            <a:lvl6pPr marL="2717726" indent="0" algn="ctr">
              <a:buNone/>
              <a:defRPr>
                <a:solidFill>
                  <a:schemeClr val="tx1">
                    <a:tint val="75000"/>
                  </a:schemeClr>
                </a:solidFill>
              </a:defRPr>
            </a:lvl6pPr>
            <a:lvl7pPr marL="3261267" indent="0" algn="ctr">
              <a:buNone/>
              <a:defRPr>
                <a:solidFill>
                  <a:schemeClr val="tx1">
                    <a:tint val="75000"/>
                  </a:schemeClr>
                </a:solidFill>
              </a:defRPr>
            </a:lvl7pPr>
            <a:lvl8pPr marL="3804812" indent="0" algn="ctr">
              <a:buNone/>
              <a:defRPr>
                <a:solidFill>
                  <a:schemeClr val="tx1">
                    <a:tint val="75000"/>
                  </a:schemeClr>
                </a:solidFill>
              </a:defRPr>
            </a:lvl8pPr>
            <a:lvl9pPr marL="4348361" indent="0" algn="ctr">
              <a:buNone/>
              <a:defRPr>
                <a:solidFill>
                  <a:schemeClr val="tx1">
                    <a:tint val="75000"/>
                  </a:schemeClr>
                </a:solidFill>
              </a:defRPr>
            </a:lvl9pPr>
          </a:lstStyle>
          <a:p>
            <a:r>
              <a:rPr lang="en-US" dirty="0" smtClean="0"/>
              <a:t>Click to edit Master subtitle style</a:t>
            </a:r>
            <a:endParaRPr lang="en-GB" dirty="0"/>
          </a:p>
        </p:txBody>
      </p:sp>
      <p:sp>
        <p:nvSpPr>
          <p:cNvPr id="4" name="Date Placeholder 3"/>
          <p:cNvSpPr>
            <a:spLocks noGrp="1"/>
          </p:cNvSpPr>
          <p:nvPr>
            <p:ph type="dt" sz="half" idx="10"/>
          </p:nvPr>
        </p:nvSpPr>
        <p:spPr/>
        <p:txBody>
          <a:bodyPr/>
          <a:lstStyle/>
          <a:p>
            <a:fld id="{20ED95B1-2ECC-41C9-AF23-E73100B8F1F4}" type="datetimeFigureOut">
              <a:rPr lang="en-GB" smtClean="0"/>
              <a:t>21/01/2013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5FE1CD9-F7FB-4738-9F03-1334F5022C9F}" type="slidenum">
              <a:rPr lang="en-GB" smtClean="0"/>
              <a:t>‹#›</a:t>
            </a:fld>
            <a:endParaRPr lang="en-GB"/>
          </a:p>
        </p:txBody>
      </p:sp>
    </p:spTree>
    <p:extLst>
      <p:ext uri="{BB962C8B-B14F-4D97-AF65-F5344CB8AC3E}">
        <p14:creationId xmlns:p14="http://schemas.microsoft.com/office/powerpoint/2010/main" val="2841877217"/>
      </p:ext>
    </p:extLst>
  </p:cSld>
  <p:clrMapOvr>
    <a:masterClrMapping/>
  </p:clrMapOvr>
  <p:hf hdr="0" ftr="0"/>
</p:sldLayout>
</file>

<file path=ppt/slideLayouts/slideLayout3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20ED95B1-2ECC-41C9-AF23-E73100B8F1F4}" type="datetimeFigureOut">
              <a:rPr lang="en-GB" smtClean="0"/>
              <a:t>21/01/2013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5FE1CD9-F7FB-4738-9F03-1334F5022C9F}" type="slidenum">
              <a:rPr lang="en-GB" smtClean="0"/>
              <a:t>‹#›</a:t>
            </a:fld>
            <a:endParaRPr lang="en-GB"/>
          </a:p>
        </p:txBody>
      </p:sp>
    </p:spTree>
    <p:extLst>
      <p:ext uri="{BB962C8B-B14F-4D97-AF65-F5344CB8AC3E}">
        <p14:creationId xmlns:p14="http://schemas.microsoft.com/office/powerpoint/2010/main" val="1925611463"/>
      </p:ext>
    </p:extLst>
  </p:cSld>
  <p:clrMapOvr>
    <a:masterClrMapping/>
  </p:clrMapOvr>
  <p:hf hdr="0" ftr="0"/>
</p:sldLayout>
</file>

<file path=ppt/slideLayouts/slideLayout3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2708" y="4407921"/>
            <a:ext cx="10359152" cy="1362390"/>
          </a:xfrm>
        </p:spPr>
        <p:txBody>
          <a:bodyPr anchor="t"/>
          <a:lstStyle>
            <a:lvl1pPr algn="l">
              <a:defRPr sz="4800" b="1" cap="all"/>
            </a:lvl1pPr>
          </a:lstStyle>
          <a:p>
            <a:r>
              <a:rPr lang="en-US" smtClean="0"/>
              <a:t>Click to edit Master title style</a:t>
            </a:r>
            <a:endParaRPr lang="en-GB"/>
          </a:p>
        </p:txBody>
      </p:sp>
      <p:sp>
        <p:nvSpPr>
          <p:cNvPr id="3" name="Text Placeholder 2"/>
          <p:cNvSpPr>
            <a:spLocks noGrp="1"/>
          </p:cNvSpPr>
          <p:nvPr>
            <p:ph type="body" idx="1"/>
          </p:nvPr>
        </p:nvSpPr>
        <p:spPr>
          <a:xfrm>
            <a:off x="962708" y="2907397"/>
            <a:ext cx="10359152" cy="1500534"/>
          </a:xfrm>
        </p:spPr>
        <p:txBody>
          <a:bodyPr anchor="b"/>
          <a:lstStyle>
            <a:lvl1pPr marL="0" indent="0">
              <a:buNone/>
              <a:defRPr sz="2400">
                <a:solidFill>
                  <a:schemeClr val="tx1">
                    <a:tint val="75000"/>
                  </a:schemeClr>
                </a:solidFill>
              </a:defRPr>
            </a:lvl1pPr>
            <a:lvl2pPr marL="543544" indent="0">
              <a:buNone/>
              <a:defRPr sz="2100">
                <a:solidFill>
                  <a:schemeClr val="tx1">
                    <a:tint val="75000"/>
                  </a:schemeClr>
                </a:solidFill>
              </a:defRPr>
            </a:lvl2pPr>
            <a:lvl3pPr marL="1087089" indent="0">
              <a:buNone/>
              <a:defRPr sz="1900">
                <a:solidFill>
                  <a:schemeClr val="tx1">
                    <a:tint val="75000"/>
                  </a:schemeClr>
                </a:solidFill>
              </a:defRPr>
            </a:lvl3pPr>
            <a:lvl4pPr marL="1630634" indent="0">
              <a:buNone/>
              <a:defRPr sz="1700">
                <a:solidFill>
                  <a:schemeClr val="tx1">
                    <a:tint val="75000"/>
                  </a:schemeClr>
                </a:solidFill>
              </a:defRPr>
            </a:lvl4pPr>
            <a:lvl5pPr marL="2174180" indent="0">
              <a:buNone/>
              <a:defRPr sz="1700">
                <a:solidFill>
                  <a:schemeClr val="tx1">
                    <a:tint val="75000"/>
                  </a:schemeClr>
                </a:solidFill>
              </a:defRPr>
            </a:lvl5pPr>
            <a:lvl6pPr marL="2717726" indent="0">
              <a:buNone/>
              <a:defRPr sz="1700">
                <a:solidFill>
                  <a:schemeClr val="tx1">
                    <a:tint val="75000"/>
                  </a:schemeClr>
                </a:solidFill>
              </a:defRPr>
            </a:lvl6pPr>
            <a:lvl7pPr marL="3261267" indent="0">
              <a:buNone/>
              <a:defRPr sz="1700">
                <a:solidFill>
                  <a:schemeClr val="tx1">
                    <a:tint val="75000"/>
                  </a:schemeClr>
                </a:solidFill>
              </a:defRPr>
            </a:lvl7pPr>
            <a:lvl8pPr marL="3804812" indent="0">
              <a:buNone/>
              <a:defRPr sz="1700">
                <a:solidFill>
                  <a:schemeClr val="tx1">
                    <a:tint val="75000"/>
                  </a:schemeClr>
                </a:solidFill>
              </a:defRPr>
            </a:lvl8pPr>
            <a:lvl9pPr marL="4348361" indent="0">
              <a:buNone/>
              <a:defRPr sz="17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0ED95B1-2ECC-41C9-AF23-E73100B8F1F4}" type="datetimeFigureOut">
              <a:rPr lang="en-GB" smtClean="0"/>
              <a:t>21/01/2013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5FE1CD9-F7FB-4738-9F03-1334F5022C9F}" type="slidenum">
              <a:rPr lang="en-GB" smtClean="0"/>
              <a:t>‹#›</a:t>
            </a:fld>
            <a:endParaRPr lang="en-GB"/>
          </a:p>
        </p:txBody>
      </p:sp>
    </p:spTree>
    <p:extLst>
      <p:ext uri="{BB962C8B-B14F-4D97-AF65-F5344CB8AC3E}">
        <p14:creationId xmlns:p14="http://schemas.microsoft.com/office/powerpoint/2010/main" val="1218333643"/>
      </p:ext>
    </p:extLst>
  </p:cSld>
  <p:clrMapOvr>
    <a:masterClrMapping/>
  </p:clrMapOvr>
  <p:hf hdr="0" ftr="0"/>
</p:sldLayout>
</file>

<file path=ppt/slideLayouts/slideLayout3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812496" y="1600571"/>
            <a:ext cx="7206551" cy="4528598"/>
          </a:xfrm>
        </p:spPr>
        <p:txBody>
          <a:bodyPr/>
          <a:lstStyle>
            <a:lvl1pPr>
              <a:defRPr sz="3300"/>
            </a:lvl1pPr>
            <a:lvl2pPr>
              <a:defRPr sz="29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8222168" y="1600571"/>
            <a:ext cx="7208667" cy="4528598"/>
          </a:xfrm>
        </p:spPr>
        <p:txBody>
          <a:bodyPr/>
          <a:lstStyle>
            <a:lvl1pPr>
              <a:defRPr sz="3300"/>
            </a:lvl1pPr>
            <a:lvl2pPr>
              <a:defRPr sz="29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p>
            <a:fld id="{20ED95B1-2ECC-41C9-AF23-E73100B8F1F4}" type="datetimeFigureOut">
              <a:rPr lang="en-GB" smtClean="0"/>
              <a:t>21/01/2013</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A5FE1CD9-F7FB-4738-9F03-1334F5022C9F}" type="slidenum">
              <a:rPr lang="en-GB" smtClean="0"/>
              <a:t>‹#›</a:t>
            </a:fld>
            <a:endParaRPr lang="en-GB"/>
          </a:p>
        </p:txBody>
      </p:sp>
    </p:spTree>
    <p:extLst>
      <p:ext uri="{BB962C8B-B14F-4D97-AF65-F5344CB8AC3E}">
        <p14:creationId xmlns:p14="http://schemas.microsoft.com/office/powerpoint/2010/main" val="3339847025"/>
      </p:ext>
    </p:extLst>
  </p:cSld>
  <p:clrMapOvr>
    <a:masterClrMapping/>
  </p:clrMapOvr>
  <p:hf hdr="0" ftr="0"/>
</p:sldLayout>
</file>

<file path=ppt/slideLayouts/slideLayout3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362" y="274701"/>
            <a:ext cx="10968514" cy="1143265"/>
          </a:xfrm>
        </p:spPr>
        <p:txBody>
          <a:bodyPr/>
          <a:lstStyle>
            <a:lvl1pPr>
              <a:defRPr/>
            </a:lvl1pPr>
          </a:lstStyle>
          <a:p>
            <a:r>
              <a:rPr lang="en-US" smtClean="0"/>
              <a:t>Click to edit Master title style</a:t>
            </a:r>
            <a:endParaRPr lang="en-GB"/>
          </a:p>
        </p:txBody>
      </p:sp>
      <p:sp>
        <p:nvSpPr>
          <p:cNvPr id="3" name="Text Placeholder 2"/>
          <p:cNvSpPr>
            <a:spLocks noGrp="1"/>
          </p:cNvSpPr>
          <p:nvPr>
            <p:ph type="body" idx="1"/>
          </p:nvPr>
        </p:nvSpPr>
        <p:spPr>
          <a:xfrm>
            <a:off x="609362" y="1535469"/>
            <a:ext cx="5384813" cy="639910"/>
          </a:xfrm>
        </p:spPr>
        <p:txBody>
          <a:bodyPr anchor="b"/>
          <a:lstStyle>
            <a:lvl1pPr marL="0" indent="0">
              <a:buNone/>
              <a:defRPr sz="2900" b="1"/>
            </a:lvl1pPr>
            <a:lvl2pPr marL="543544" indent="0">
              <a:buNone/>
              <a:defRPr sz="2400" b="1"/>
            </a:lvl2pPr>
            <a:lvl3pPr marL="1087089" indent="0">
              <a:buNone/>
              <a:defRPr sz="2100" b="1"/>
            </a:lvl3pPr>
            <a:lvl4pPr marL="1630634" indent="0">
              <a:buNone/>
              <a:defRPr sz="1900" b="1"/>
            </a:lvl4pPr>
            <a:lvl5pPr marL="2174180" indent="0">
              <a:buNone/>
              <a:defRPr sz="1900" b="1"/>
            </a:lvl5pPr>
            <a:lvl6pPr marL="2717726" indent="0">
              <a:buNone/>
              <a:defRPr sz="1900" b="1"/>
            </a:lvl6pPr>
            <a:lvl7pPr marL="3261267" indent="0">
              <a:buNone/>
              <a:defRPr sz="1900" b="1"/>
            </a:lvl7pPr>
            <a:lvl8pPr marL="3804812" indent="0">
              <a:buNone/>
              <a:defRPr sz="1900" b="1"/>
            </a:lvl8pPr>
            <a:lvl9pPr marL="4348361" indent="0">
              <a:buNone/>
              <a:defRPr sz="1900" b="1"/>
            </a:lvl9pPr>
          </a:lstStyle>
          <a:p>
            <a:pPr lvl="0"/>
            <a:r>
              <a:rPr lang="en-US" smtClean="0"/>
              <a:t>Click to edit Master text styles</a:t>
            </a:r>
          </a:p>
        </p:txBody>
      </p:sp>
      <p:sp>
        <p:nvSpPr>
          <p:cNvPr id="4" name="Content Placeholder 3"/>
          <p:cNvSpPr>
            <a:spLocks noGrp="1"/>
          </p:cNvSpPr>
          <p:nvPr>
            <p:ph sz="half" idx="2"/>
          </p:nvPr>
        </p:nvSpPr>
        <p:spPr>
          <a:xfrm>
            <a:off x="609362" y="2175389"/>
            <a:ext cx="5384813" cy="3952203"/>
          </a:xfrm>
        </p:spPr>
        <p:txBody>
          <a:bodyPr/>
          <a:lstStyle>
            <a:lvl1pPr>
              <a:defRPr sz="2900"/>
            </a:lvl1pPr>
            <a:lvl2pPr>
              <a:defRPr sz="2400"/>
            </a:lvl2pPr>
            <a:lvl3pPr>
              <a:defRPr sz="2100"/>
            </a:lvl3pPr>
            <a:lvl4pPr>
              <a:defRPr sz="1900"/>
            </a:lvl4pPr>
            <a:lvl5pPr>
              <a:defRPr sz="19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6190951" y="1535469"/>
            <a:ext cx="5386928" cy="639910"/>
          </a:xfrm>
        </p:spPr>
        <p:txBody>
          <a:bodyPr anchor="b"/>
          <a:lstStyle>
            <a:lvl1pPr marL="0" indent="0">
              <a:buNone/>
              <a:defRPr sz="2900" b="1"/>
            </a:lvl1pPr>
            <a:lvl2pPr marL="543544" indent="0">
              <a:buNone/>
              <a:defRPr sz="2400" b="1"/>
            </a:lvl2pPr>
            <a:lvl3pPr marL="1087089" indent="0">
              <a:buNone/>
              <a:defRPr sz="2100" b="1"/>
            </a:lvl3pPr>
            <a:lvl4pPr marL="1630634" indent="0">
              <a:buNone/>
              <a:defRPr sz="1900" b="1"/>
            </a:lvl4pPr>
            <a:lvl5pPr marL="2174180" indent="0">
              <a:buNone/>
              <a:defRPr sz="1900" b="1"/>
            </a:lvl5pPr>
            <a:lvl6pPr marL="2717726" indent="0">
              <a:buNone/>
              <a:defRPr sz="1900" b="1"/>
            </a:lvl6pPr>
            <a:lvl7pPr marL="3261267" indent="0">
              <a:buNone/>
              <a:defRPr sz="1900" b="1"/>
            </a:lvl7pPr>
            <a:lvl8pPr marL="3804812" indent="0">
              <a:buNone/>
              <a:defRPr sz="1900" b="1"/>
            </a:lvl8pPr>
            <a:lvl9pPr marL="4348361" indent="0">
              <a:buNone/>
              <a:defRPr sz="1900" b="1"/>
            </a:lvl9pPr>
          </a:lstStyle>
          <a:p>
            <a:pPr lvl="0"/>
            <a:r>
              <a:rPr lang="en-US" smtClean="0"/>
              <a:t>Click to edit Master text styles</a:t>
            </a:r>
          </a:p>
        </p:txBody>
      </p:sp>
      <p:sp>
        <p:nvSpPr>
          <p:cNvPr id="6" name="Content Placeholder 5"/>
          <p:cNvSpPr>
            <a:spLocks noGrp="1"/>
          </p:cNvSpPr>
          <p:nvPr>
            <p:ph sz="quarter" idx="4"/>
          </p:nvPr>
        </p:nvSpPr>
        <p:spPr>
          <a:xfrm>
            <a:off x="6190951" y="2175389"/>
            <a:ext cx="5386928" cy="3952203"/>
          </a:xfrm>
        </p:spPr>
        <p:txBody>
          <a:bodyPr/>
          <a:lstStyle>
            <a:lvl1pPr>
              <a:defRPr sz="2900"/>
            </a:lvl1pPr>
            <a:lvl2pPr>
              <a:defRPr sz="2400"/>
            </a:lvl2pPr>
            <a:lvl3pPr>
              <a:defRPr sz="2100"/>
            </a:lvl3pPr>
            <a:lvl4pPr>
              <a:defRPr sz="1900"/>
            </a:lvl4pPr>
            <a:lvl5pPr>
              <a:defRPr sz="19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p>
            <a:fld id="{20ED95B1-2ECC-41C9-AF23-E73100B8F1F4}" type="datetimeFigureOut">
              <a:rPr lang="en-GB" smtClean="0"/>
              <a:t>21/01/2013</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A5FE1CD9-F7FB-4738-9F03-1334F5022C9F}" type="slidenum">
              <a:rPr lang="en-GB" smtClean="0"/>
              <a:t>‹#›</a:t>
            </a:fld>
            <a:endParaRPr lang="en-GB"/>
          </a:p>
        </p:txBody>
      </p:sp>
    </p:spTree>
    <p:extLst>
      <p:ext uri="{BB962C8B-B14F-4D97-AF65-F5344CB8AC3E}">
        <p14:creationId xmlns:p14="http://schemas.microsoft.com/office/powerpoint/2010/main" val="948501181"/>
      </p:ext>
    </p:extLst>
  </p:cSld>
  <p:clrMapOvr>
    <a:masterClrMapping/>
  </p:clrMapOvr>
  <p:hf hdr="0" ftr="0"/>
</p:sldLayout>
</file>

<file path=ppt/slideLayouts/slideLayout3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p>
            <a:fld id="{20ED95B1-2ECC-41C9-AF23-E73100B8F1F4}" type="datetimeFigureOut">
              <a:rPr lang="en-GB" smtClean="0"/>
              <a:t>21/01/2013</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A5FE1CD9-F7FB-4738-9F03-1334F5022C9F}" type="slidenum">
              <a:rPr lang="en-GB" smtClean="0"/>
              <a:t>‹#›</a:t>
            </a:fld>
            <a:endParaRPr lang="en-GB"/>
          </a:p>
        </p:txBody>
      </p:sp>
    </p:spTree>
    <p:extLst>
      <p:ext uri="{BB962C8B-B14F-4D97-AF65-F5344CB8AC3E}">
        <p14:creationId xmlns:p14="http://schemas.microsoft.com/office/powerpoint/2010/main" val="1941104850"/>
      </p:ext>
    </p:extLst>
  </p:cSld>
  <p:clrMapOvr>
    <a:masterClrMapping/>
  </p:clrMapOvr>
  <p:hf hdr="0" ftr="0"/>
</p:sldLayout>
</file>

<file path=ppt/slideLayouts/slideLayout3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0ED95B1-2ECC-41C9-AF23-E73100B8F1F4}" type="datetimeFigureOut">
              <a:rPr lang="en-GB" smtClean="0"/>
              <a:t>21/01/2013</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A5FE1CD9-F7FB-4738-9F03-1334F5022C9F}" type="slidenum">
              <a:rPr lang="en-GB" smtClean="0"/>
              <a:t>‹#›</a:t>
            </a:fld>
            <a:endParaRPr lang="en-GB"/>
          </a:p>
        </p:txBody>
      </p:sp>
    </p:spTree>
    <p:extLst>
      <p:ext uri="{BB962C8B-B14F-4D97-AF65-F5344CB8AC3E}">
        <p14:creationId xmlns:p14="http://schemas.microsoft.com/office/powerpoint/2010/main" val="2857394770"/>
      </p:ext>
    </p:extLst>
  </p:cSld>
  <p:clrMapOvr>
    <a:masterClrMapping/>
  </p:clrMapOvr>
  <p:hf hdr="0" ftr="0"/>
</p:sldLayout>
</file>

<file path=ppt/slideLayouts/slideLayout3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376" y="273113"/>
            <a:ext cx="4009517" cy="1162319"/>
          </a:xfrm>
        </p:spPr>
        <p:txBody>
          <a:bodyPr anchor="b"/>
          <a:lstStyle>
            <a:lvl1pPr algn="l">
              <a:defRPr sz="2400" b="1"/>
            </a:lvl1pPr>
          </a:lstStyle>
          <a:p>
            <a:r>
              <a:rPr lang="en-US" smtClean="0"/>
              <a:t>Click to edit Master title style</a:t>
            </a:r>
            <a:endParaRPr lang="en-GB"/>
          </a:p>
        </p:txBody>
      </p:sp>
      <p:sp>
        <p:nvSpPr>
          <p:cNvPr id="3" name="Content Placeholder 2"/>
          <p:cNvSpPr>
            <a:spLocks noGrp="1"/>
          </p:cNvSpPr>
          <p:nvPr>
            <p:ph idx="1"/>
          </p:nvPr>
        </p:nvSpPr>
        <p:spPr>
          <a:xfrm>
            <a:off x="4764871" y="273124"/>
            <a:ext cx="6813005" cy="5854468"/>
          </a:xfrm>
        </p:spPr>
        <p:txBody>
          <a:bodyPr/>
          <a:lstStyle>
            <a:lvl1pPr>
              <a:defRPr sz="3800"/>
            </a:lvl1pPr>
            <a:lvl2pPr>
              <a:defRPr sz="3300"/>
            </a:lvl2pPr>
            <a:lvl3pPr>
              <a:defRPr sz="2900"/>
            </a:lvl3pPr>
            <a:lvl4pPr>
              <a:defRPr sz="2400"/>
            </a:lvl4pPr>
            <a:lvl5pPr>
              <a:defRPr sz="2400"/>
            </a:lvl5pPr>
            <a:lvl6pPr>
              <a:defRPr sz="2400"/>
            </a:lvl6pPr>
            <a:lvl7pPr>
              <a:defRPr sz="2400"/>
            </a:lvl7pPr>
            <a:lvl8pPr>
              <a:defRPr sz="2400"/>
            </a:lvl8pPr>
            <a:lvl9pPr>
              <a:defRPr sz="2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609376" y="1435443"/>
            <a:ext cx="4009517" cy="4692149"/>
          </a:xfrm>
        </p:spPr>
        <p:txBody>
          <a:bodyPr/>
          <a:lstStyle>
            <a:lvl1pPr marL="0" indent="0">
              <a:buNone/>
              <a:defRPr sz="1700"/>
            </a:lvl1pPr>
            <a:lvl2pPr marL="543544" indent="0">
              <a:buNone/>
              <a:defRPr sz="1400"/>
            </a:lvl2pPr>
            <a:lvl3pPr marL="1087089" indent="0">
              <a:buNone/>
              <a:defRPr sz="1200"/>
            </a:lvl3pPr>
            <a:lvl4pPr marL="1630634" indent="0">
              <a:buNone/>
              <a:defRPr sz="1100"/>
            </a:lvl4pPr>
            <a:lvl5pPr marL="2174180" indent="0">
              <a:buNone/>
              <a:defRPr sz="1100"/>
            </a:lvl5pPr>
            <a:lvl6pPr marL="2717726" indent="0">
              <a:buNone/>
              <a:defRPr sz="1100"/>
            </a:lvl6pPr>
            <a:lvl7pPr marL="3261267" indent="0">
              <a:buNone/>
              <a:defRPr sz="1100"/>
            </a:lvl7pPr>
            <a:lvl8pPr marL="3804812" indent="0">
              <a:buNone/>
              <a:defRPr sz="1100"/>
            </a:lvl8pPr>
            <a:lvl9pPr marL="4348361" indent="0">
              <a:buNone/>
              <a:defRPr sz="11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0ED95B1-2ECC-41C9-AF23-E73100B8F1F4}" type="datetimeFigureOut">
              <a:rPr lang="en-GB" smtClean="0"/>
              <a:t>21/01/2013</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A5FE1CD9-F7FB-4738-9F03-1334F5022C9F}" type="slidenum">
              <a:rPr lang="en-GB" smtClean="0"/>
              <a:t>‹#›</a:t>
            </a:fld>
            <a:endParaRPr lang="en-GB"/>
          </a:p>
        </p:txBody>
      </p:sp>
    </p:spTree>
    <p:extLst>
      <p:ext uri="{BB962C8B-B14F-4D97-AF65-F5344CB8AC3E}">
        <p14:creationId xmlns:p14="http://schemas.microsoft.com/office/powerpoint/2010/main" val="4289738560"/>
      </p:ext>
    </p:extLst>
  </p:cSld>
  <p:clrMapOvr>
    <a:masterClrMapping/>
  </p:clrMapOvr>
  <p:hf hdr="0" ftr="0"/>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idx="1"/>
          </p:nvPr>
        </p:nvSpPr>
        <p:spPr>
          <a:xfrm>
            <a:off x="480960" y="1429090"/>
            <a:ext cx="11147562" cy="2436051"/>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8784" y="4801722"/>
            <a:ext cx="7312343" cy="566869"/>
          </a:xfrm>
        </p:spPr>
        <p:txBody>
          <a:bodyPr anchor="b"/>
          <a:lstStyle>
            <a:lvl1pPr algn="l">
              <a:defRPr sz="2400" b="1"/>
            </a:lvl1pPr>
          </a:lstStyle>
          <a:p>
            <a:r>
              <a:rPr lang="en-US" smtClean="0"/>
              <a:t>Click to edit Master title style</a:t>
            </a:r>
            <a:endParaRPr lang="en-GB"/>
          </a:p>
        </p:txBody>
      </p:sp>
      <p:sp>
        <p:nvSpPr>
          <p:cNvPr id="3" name="Picture Placeholder 2"/>
          <p:cNvSpPr>
            <a:spLocks noGrp="1"/>
          </p:cNvSpPr>
          <p:nvPr>
            <p:ph type="pic" idx="1"/>
          </p:nvPr>
        </p:nvSpPr>
        <p:spPr>
          <a:xfrm>
            <a:off x="2388784" y="612927"/>
            <a:ext cx="7312343" cy="4115753"/>
          </a:xfrm>
        </p:spPr>
        <p:txBody>
          <a:bodyPr/>
          <a:lstStyle>
            <a:lvl1pPr marL="0" indent="0">
              <a:buNone/>
              <a:defRPr sz="3800"/>
            </a:lvl1pPr>
            <a:lvl2pPr marL="543544" indent="0">
              <a:buNone/>
              <a:defRPr sz="3300"/>
            </a:lvl2pPr>
            <a:lvl3pPr marL="1087089" indent="0">
              <a:buNone/>
              <a:defRPr sz="2900"/>
            </a:lvl3pPr>
            <a:lvl4pPr marL="1630634" indent="0">
              <a:buNone/>
              <a:defRPr sz="2400"/>
            </a:lvl4pPr>
            <a:lvl5pPr marL="2174180" indent="0">
              <a:buNone/>
              <a:defRPr sz="2400"/>
            </a:lvl5pPr>
            <a:lvl6pPr marL="2717726" indent="0">
              <a:buNone/>
              <a:defRPr sz="2400"/>
            </a:lvl6pPr>
            <a:lvl7pPr marL="3261267" indent="0">
              <a:buNone/>
              <a:defRPr sz="2400"/>
            </a:lvl7pPr>
            <a:lvl8pPr marL="3804812" indent="0">
              <a:buNone/>
              <a:defRPr sz="2400"/>
            </a:lvl8pPr>
            <a:lvl9pPr marL="4348361" indent="0">
              <a:buNone/>
              <a:defRPr sz="2400"/>
            </a:lvl9pPr>
          </a:lstStyle>
          <a:p>
            <a:endParaRPr lang="en-GB"/>
          </a:p>
        </p:txBody>
      </p:sp>
      <p:sp>
        <p:nvSpPr>
          <p:cNvPr id="4" name="Text Placeholder 3"/>
          <p:cNvSpPr>
            <a:spLocks noGrp="1"/>
          </p:cNvSpPr>
          <p:nvPr>
            <p:ph type="body" sz="half" idx="2"/>
          </p:nvPr>
        </p:nvSpPr>
        <p:spPr>
          <a:xfrm>
            <a:off x="2388784" y="5368581"/>
            <a:ext cx="7312343" cy="805048"/>
          </a:xfrm>
        </p:spPr>
        <p:txBody>
          <a:bodyPr/>
          <a:lstStyle>
            <a:lvl1pPr marL="0" indent="0">
              <a:buNone/>
              <a:defRPr sz="1700"/>
            </a:lvl1pPr>
            <a:lvl2pPr marL="543544" indent="0">
              <a:buNone/>
              <a:defRPr sz="1400"/>
            </a:lvl2pPr>
            <a:lvl3pPr marL="1087089" indent="0">
              <a:buNone/>
              <a:defRPr sz="1200"/>
            </a:lvl3pPr>
            <a:lvl4pPr marL="1630634" indent="0">
              <a:buNone/>
              <a:defRPr sz="1100"/>
            </a:lvl4pPr>
            <a:lvl5pPr marL="2174180" indent="0">
              <a:buNone/>
              <a:defRPr sz="1100"/>
            </a:lvl5pPr>
            <a:lvl6pPr marL="2717726" indent="0">
              <a:buNone/>
              <a:defRPr sz="1100"/>
            </a:lvl6pPr>
            <a:lvl7pPr marL="3261267" indent="0">
              <a:buNone/>
              <a:defRPr sz="1100"/>
            </a:lvl7pPr>
            <a:lvl8pPr marL="3804812" indent="0">
              <a:buNone/>
              <a:defRPr sz="1100"/>
            </a:lvl8pPr>
            <a:lvl9pPr marL="4348361" indent="0">
              <a:buNone/>
              <a:defRPr sz="11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0ED95B1-2ECC-41C9-AF23-E73100B8F1F4}" type="datetimeFigureOut">
              <a:rPr lang="en-GB" smtClean="0"/>
              <a:t>21/01/2013</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A5FE1CD9-F7FB-4738-9F03-1334F5022C9F}" type="slidenum">
              <a:rPr lang="en-GB" smtClean="0"/>
              <a:t>‹#›</a:t>
            </a:fld>
            <a:endParaRPr lang="en-GB"/>
          </a:p>
        </p:txBody>
      </p:sp>
    </p:spTree>
    <p:extLst>
      <p:ext uri="{BB962C8B-B14F-4D97-AF65-F5344CB8AC3E}">
        <p14:creationId xmlns:p14="http://schemas.microsoft.com/office/powerpoint/2010/main" val="3682518005"/>
      </p:ext>
    </p:extLst>
  </p:cSld>
  <p:clrMapOvr>
    <a:masterClrMapping/>
  </p:clrMapOvr>
  <p:hf hdr="0" ftr="0"/>
</p:sldLayout>
</file>

<file path=ppt/slideLayouts/slideLayout4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20ED95B1-2ECC-41C9-AF23-E73100B8F1F4}" type="datetimeFigureOut">
              <a:rPr lang="en-GB" smtClean="0"/>
              <a:t>21/01/2013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5FE1CD9-F7FB-4738-9F03-1334F5022C9F}" type="slidenum">
              <a:rPr lang="en-GB" smtClean="0"/>
              <a:t>‹#›</a:t>
            </a:fld>
            <a:endParaRPr lang="en-GB"/>
          </a:p>
        </p:txBody>
      </p:sp>
    </p:spTree>
    <p:extLst>
      <p:ext uri="{BB962C8B-B14F-4D97-AF65-F5344CB8AC3E}">
        <p14:creationId xmlns:p14="http://schemas.microsoft.com/office/powerpoint/2010/main" val="1570147138"/>
      </p:ext>
    </p:extLst>
  </p:cSld>
  <p:clrMapOvr>
    <a:masterClrMapping/>
  </p:clrMapOvr>
  <p:hf hdr="0" ftr="0"/>
</p:sldLayout>
</file>

<file path=ppt/slideLayouts/slideLayout4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776767" y="274712"/>
            <a:ext cx="3654056" cy="5854467"/>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812483" y="274712"/>
            <a:ext cx="10761162" cy="585446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20ED95B1-2ECC-41C9-AF23-E73100B8F1F4}" type="datetimeFigureOut">
              <a:rPr lang="en-GB" smtClean="0"/>
              <a:t>21/01/2013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5FE1CD9-F7FB-4738-9F03-1334F5022C9F}" type="slidenum">
              <a:rPr lang="en-GB" smtClean="0"/>
              <a:t>‹#›</a:t>
            </a:fld>
            <a:endParaRPr lang="en-GB"/>
          </a:p>
        </p:txBody>
      </p:sp>
    </p:spTree>
    <p:extLst>
      <p:ext uri="{BB962C8B-B14F-4D97-AF65-F5344CB8AC3E}">
        <p14:creationId xmlns:p14="http://schemas.microsoft.com/office/powerpoint/2010/main" val="517399659"/>
      </p:ext>
    </p:extLst>
  </p:cSld>
  <p:clrMapOvr>
    <a:masterClrMapping/>
  </p:clrMapOvr>
  <p:hf hdr="0" ftr="0"/>
</p:sldLayout>
</file>

<file path=ppt/slideLayouts/slideLayout43.xml><?xml version="1.0" encoding="utf-8"?>
<p:sldLayout xmlns:a="http://schemas.openxmlformats.org/drawingml/2006/main" xmlns:r="http://schemas.openxmlformats.org/officeDocument/2006/relationships" xmlns:p="http://schemas.openxmlformats.org/presentationml/2006/main" type="tx">
  <p:cSld name="1_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609362" y="274701"/>
            <a:ext cx="10968514" cy="1143265"/>
          </a:xfrm>
          <a:prstGeom prst="rect">
            <a:avLst/>
          </a:prstGeom>
        </p:spPr>
        <p:txBody>
          <a:bodyPr/>
          <a:lstStyle>
            <a:lvl1pPr>
              <a:defRPr>
                <a:latin typeface="+mj-lt"/>
              </a:defRPr>
            </a:lvl1pPr>
          </a:lstStyle>
          <a:p>
            <a:r>
              <a:rPr lang="en-US" smtClean="0"/>
              <a:t>Click to edit Master title style</a:t>
            </a:r>
            <a:endParaRPr lang="en-GB" dirty="0"/>
          </a:p>
        </p:txBody>
      </p:sp>
      <p:sp>
        <p:nvSpPr>
          <p:cNvPr id="3" name="Text Placeholder 2"/>
          <p:cNvSpPr>
            <a:spLocks noGrp="1"/>
          </p:cNvSpPr>
          <p:nvPr>
            <p:ph type="body" idx="1"/>
          </p:nvPr>
        </p:nvSpPr>
        <p:spPr>
          <a:xfrm>
            <a:off x="609362" y="1600573"/>
            <a:ext cx="10968514" cy="4527011"/>
          </a:xfrm>
          <a:prstGeom prst="rect">
            <a:avLst/>
          </a:prstGeom>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4" name="Footer Placeholder 3"/>
          <p:cNvSpPr>
            <a:spLocks noGrp="1"/>
          </p:cNvSpPr>
          <p:nvPr>
            <p:ph type="ftr" sz="quarter" idx="10"/>
          </p:nvPr>
        </p:nvSpPr>
        <p:spPr>
          <a:xfrm>
            <a:off x="812483" y="6249655"/>
            <a:ext cx="7225287" cy="365210"/>
          </a:xfrm>
          <a:prstGeom prst="rect">
            <a:avLst/>
          </a:prstGeom>
        </p:spPr>
        <p:txBody>
          <a:bodyPr/>
          <a:lstStyle>
            <a:lvl1pPr>
              <a:defRPr/>
            </a:lvl1pPr>
          </a:lstStyle>
          <a:p>
            <a:endParaRPr lang="en-GB"/>
          </a:p>
        </p:txBody>
      </p:sp>
      <p:sp>
        <p:nvSpPr>
          <p:cNvPr id="5" name="Slide Number Placeholder 4"/>
          <p:cNvSpPr>
            <a:spLocks noGrp="1"/>
          </p:cNvSpPr>
          <p:nvPr>
            <p:ph type="sldNum" sz="quarter" idx="11"/>
          </p:nvPr>
        </p:nvSpPr>
        <p:spPr>
          <a:xfrm>
            <a:off x="0" y="1272516"/>
            <a:ext cx="710922" cy="244533"/>
          </a:xfrm>
          <a:prstGeom prst="rect">
            <a:avLst/>
          </a:prstGeom>
        </p:spPr>
        <p:txBody>
          <a:bodyPr/>
          <a:lstStyle>
            <a:lvl1pPr>
              <a:defRPr/>
            </a:lvl1pPr>
          </a:lstStyle>
          <a:p>
            <a:fld id="{8BAA82A5-D41F-40B6-864A-06BCCF57D3E7}" type="slidenum">
              <a:rPr lang="en-GB"/>
              <a:pPr/>
              <a:t>‹#›</a:t>
            </a:fld>
            <a:endParaRPr lang="en-GB"/>
          </a:p>
        </p:txBody>
      </p:sp>
      <p:sp>
        <p:nvSpPr>
          <p:cNvPr id="6" name="Date Placeholder 5"/>
          <p:cNvSpPr>
            <a:spLocks noGrp="1"/>
          </p:cNvSpPr>
          <p:nvPr>
            <p:ph type="dt" sz="half" idx="12"/>
          </p:nvPr>
        </p:nvSpPr>
        <p:spPr>
          <a:xfrm>
            <a:off x="8124825" y="6249849"/>
            <a:ext cx="3554611" cy="365210"/>
          </a:xfrm>
          <a:prstGeom prst="rect">
            <a:avLst/>
          </a:prstGeom>
        </p:spPr>
        <p:txBody>
          <a:bodyPr/>
          <a:lstStyle>
            <a:lvl1pPr>
              <a:defRPr/>
            </a:lvl1pPr>
          </a:lstStyle>
          <a:p>
            <a:endParaRPr lang="en-GB"/>
          </a:p>
        </p:txBody>
      </p:sp>
    </p:spTree>
    <p:extLst>
      <p:ext uri="{BB962C8B-B14F-4D97-AF65-F5344CB8AC3E}">
        <p14:creationId xmlns:p14="http://schemas.microsoft.com/office/powerpoint/2010/main" val="3564282692"/>
      </p:ext>
    </p:extLst>
  </p:cSld>
  <p:clrMapOvr>
    <a:masterClrMapping/>
  </p:clrMapOvr>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2_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455462" y="2327913"/>
            <a:ext cx="11171635" cy="609539"/>
          </a:xfrm>
        </p:spPr>
        <p:txBody>
          <a:bodyPr/>
          <a:lstStyle>
            <a:lvl1pPr algn="ctr">
              <a:defRPr>
                <a:latin typeface="+mj-lt"/>
              </a:defRPr>
            </a:lvl1pPr>
          </a:lstStyle>
          <a:p>
            <a:r>
              <a:rPr lang="en-US" dirty="0" smtClean="0"/>
              <a:t>Click to edit Master title style</a:t>
            </a:r>
            <a:endParaRPr lang="en-GB" dirty="0"/>
          </a:p>
        </p:txBody>
      </p:sp>
    </p:spTree>
    <p:extLst>
      <p:ext uri="{BB962C8B-B14F-4D97-AF65-F5344CB8AC3E}">
        <p14:creationId xmlns:p14="http://schemas.microsoft.com/office/powerpoint/2010/main" val="244067548"/>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sz="half" idx="1"/>
          </p:nvPr>
        </p:nvSpPr>
        <p:spPr>
          <a:xfrm>
            <a:off x="519045" y="1448139"/>
            <a:ext cx="5485686" cy="2577629"/>
          </a:xfrm>
        </p:spPr>
        <p:txBody>
          <a:bodyPr/>
          <a:lstStyle>
            <a:lvl1pPr marL="413074" indent="-413074">
              <a:lnSpc>
                <a:spcPct val="90000"/>
              </a:lnSpc>
              <a:defRPr sz="3500"/>
            </a:lvl1pPr>
            <a:lvl2pPr marL="818115" indent="-395398">
              <a:lnSpc>
                <a:spcPct val="90000"/>
              </a:lnSpc>
              <a:defRPr sz="2900"/>
            </a:lvl2pPr>
            <a:lvl3pPr marL="1158861" indent="-350389">
              <a:lnSpc>
                <a:spcPct val="90000"/>
              </a:lnSpc>
              <a:defRPr sz="2400"/>
            </a:lvl3pPr>
            <a:lvl4pPr marL="1491573" indent="-332711">
              <a:lnSpc>
                <a:spcPct val="90000"/>
              </a:lnSpc>
              <a:defRPr sz="2100"/>
            </a:lvl4pPr>
            <a:lvl5pPr marL="1841963" indent="-340746">
              <a:lnSpc>
                <a:spcPct val="90000"/>
              </a:lnSpc>
              <a:defRPr sz="2100"/>
            </a:lvl5pPr>
            <a:lvl6pPr>
              <a:defRPr sz="2100"/>
            </a:lvl6pPr>
            <a:lvl7pPr>
              <a:defRPr sz="2100"/>
            </a:lvl7pPr>
            <a:lvl8pPr>
              <a:defRPr sz="2100"/>
            </a:lvl8pPr>
            <a:lvl9pPr>
              <a:defRPr sz="2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0919" y="1448139"/>
            <a:ext cx="5485686" cy="2577629"/>
          </a:xfrm>
        </p:spPr>
        <p:txBody>
          <a:bodyPr/>
          <a:lstStyle>
            <a:lvl1pPr marL="422721" indent="-422721">
              <a:lnSpc>
                <a:spcPct val="90000"/>
              </a:lnSpc>
              <a:defRPr sz="3500"/>
            </a:lvl1pPr>
            <a:lvl2pPr marL="818115" indent="-413074">
              <a:lnSpc>
                <a:spcPct val="90000"/>
              </a:lnSpc>
              <a:defRPr sz="2900"/>
            </a:lvl2pPr>
            <a:lvl3pPr marL="1168505" indent="-368071">
              <a:lnSpc>
                <a:spcPct val="90000"/>
              </a:lnSpc>
              <a:defRPr sz="2400"/>
            </a:lvl3pPr>
            <a:lvl4pPr marL="1491573" indent="-323066">
              <a:lnSpc>
                <a:spcPct val="90000"/>
              </a:lnSpc>
              <a:defRPr sz="2100"/>
            </a:lvl4pPr>
            <a:lvl5pPr marL="1841963" indent="-332711">
              <a:lnSpc>
                <a:spcPct val="90000"/>
              </a:lnSpc>
              <a:defRPr sz="2100"/>
            </a:lvl5pPr>
            <a:lvl6pPr>
              <a:defRPr sz="2100"/>
            </a:lvl6pPr>
            <a:lvl7pPr>
              <a:defRPr sz="2100"/>
            </a:lvl7pPr>
            <a:lvl8pPr>
              <a:defRPr sz="2100"/>
            </a:lvl8pPr>
            <a:lvl9pPr>
              <a:defRPr sz="2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519045" y="1342720"/>
            <a:ext cx="5485686" cy="415498"/>
          </a:xfrm>
        </p:spPr>
        <p:txBody>
          <a:bodyPr anchor="b"/>
          <a:lstStyle>
            <a:lvl1pPr marL="0" indent="0">
              <a:lnSpc>
                <a:spcPct val="90000"/>
              </a:lnSpc>
              <a:spcBef>
                <a:spcPts val="0"/>
              </a:spcBef>
              <a:buNone/>
              <a:defRPr sz="3000" b="1"/>
            </a:lvl1pPr>
            <a:lvl2pPr marL="555482" indent="0">
              <a:buNone/>
              <a:defRPr sz="2400" b="1"/>
            </a:lvl2pPr>
            <a:lvl3pPr marL="1110966" indent="0">
              <a:buNone/>
              <a:defRPr sz="2100" b="1"/>
            </a:lvl3pPr>
            <a:lvl4pPr marL="1666447" indent="0">
              <a:buNone/>
              <a:defRPr sz="1900" b="1"/>
            </a:lvl4pPr>
            <a:lvl5pPr marL="2221927" indent="0">
              <a:buNone/>
              <a:defRPr sz="1900" b="1"/>
            </a:lvl5pPr>
            <a:lvl6pPr marL="2777413" indent="0">
              <a:buNone/>
              <a:defRPr sz="1900" b="1"/>
            </a:lvl6pPr>
            <a:lvl7pPr marL="3332891" indent="0">
              <a:buNone/>
              <a:defRPr sz="1900" b="1"/>
            </a:lvl7pPr>
            <a:lvl8pPr marL="3888374" indent="0">
              <a:buNone/>
              <a:defRPr sz="1900" b="1"/>
            </a:lvl8pPr>
            <a:lvl9pPr marL="4443856" indent="0">
              <a:buNone/>
              <a:defRPr sz="1900" b="1"/>
            </a:lvl9pPr>
          </a:lstStyle>
          <a:p>
            <a:pPr lvl="0"/>
            <a:r>
              <a:rPr lang="en-US" smtClean="0"/>
              <a:t>Click to edit Master text styles</a:t>
            </a:r>
          </a:p>
        </p:txBody>
      </p:sp>
      <p:sp>
        <p:nvSpPr>
          <p:cNvPr id="4" name="Content Placeholder 3"/>
          <p:cNvSpPr>
            <a:spLocks noGrp="1"/>
          </p:cNvSpPr>
          <p:nvPr>
            <p:ph sz="half" idx="2"/>
          </p:nvPr>
        </p:nvSpPr>
        <p:spPr>
          <a:xfrm>
            <a:off x="507804" y="2134095"/>
            <a:ext cx="5484257" cy="1917892"/>
          </a:xfrm>
        </p:spPr>
        <p:txBody>
          <a:bodyPr/>
          <a:lstStyle>
            <a:lvl1pPr marL="342357" indent="-342357">
              <a:defRPr sz="2900"/>
            </a:lvl1pPr>
            <a:lvl2pPr marL="683101" indent="-323066">
              <a:defRPr sz="2400"/>
            </a:lvl2pPr>
            <a:lvl3pPr marL="988487" indent="-295743">
              <a:defRPr sz="2100"/>
            </a:lvl3pPr>
            <a:lvl4pPr marL="1276193" indent="-278064">
              <a:defRPr sz="2100"/>
            </a:lvl4pPr>
            <a:lvl5pPr marL="1554261" indent="-250738">
              <a:defRPr sz="21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0919" y="1342720"/>
            <a:ext cx="5485686" cy="415498"/>
          </a:xfrm>
        </p:spPr>
        <p:txBody>
          <a:bodyPr anchor="b"/>
          <a:lstStyle>
            <a:lvl1pPr marL="0" indent="0">
              <a:lnSpc>
                <a:spcPct val="90000"/>
              </a:lnSpc>
              <a:spcBef>
                <a:spcPts val="0"/>
              </a:spcBef>
              <a:buNone/>
              <a:defRPr sz="3000" b="1"/>
            </a:lvl1pPr>
            <a:lvl2pPr marL="555482" indent="0">
              <a:buNone/>
              <a:defRPr sz="2400" b="1"/>
            </a:lvl2pPr>
            <a:lvl3pPr marL="1110966" indent="0">
              <a:buNone/>
              <a:defRPr sz="2100" b="1"/>
            </a:lvl3pPr>
            <a:lvl4pPr marL="1666447" indent="0">
              <a:buNone/>
              <a:defRPr sz="1900" b="1"/>
            </a:lvl4pPr>
            <a:lvl5pPr marL="2221927" indent="0">
              <a:buNone/>
              <a:defRPr sz="1900" b="1"/>
            </a:lvl5pPr>
            <a:lvl6pPr marL="2777413" indent="0">
              <a:buNone/>
              <a:defRPr sz="1900" b="1"/>
            </a:lvl6pPr>
            <a:lvl7pPr marL="3332891" indent="0">
              <a:buNone/>
              <a:defRPr sz="1900" b="1"/>
            </a:lvl7pPr>
            <a:lvl8pPr marL="3888374" indent="0">
              <a:buNone/>
              <a:defRPr sz="1900" b="1"/>
            </a:lvl8pPr>
            <a:lvl9pPr marL="4443856" indent="0">
              <a:buNone/>
              <a:defRPr sz="1900" b="1"/>
            </a:lvl9pPr>
          </a:lstStyle>
          <a:p>
            <a:pPr lvl="0"/>
            <a:r>
              <a:rPr lang="en-US" smtClean="0"/>
              <a:t>Click to edit Master text styles</a:t>
            </a:r>
          </a:p>
        </p:txBody>
      </p:sp>
      <p:sp>
        <p:nvSpPr>
          <p:cNvPr id="6" name="Content Placeholder 5"/>
          <p:cNvSpPr>
            <a:spLocks noGrp="1"/>
          </p:cNvSpPr>
          <p:nvPr>
            <p:ph sz="quarter" idx="4"/>
          </p:nvPr>
        </p:nvSpPr>
        <p:spPr>
          <a:xfrm>
            <a:off x="6180919" y="2134105"/>
            <a:ext cx="5485686" cy="1917892"/>
          </a:xfrm>
        </p:spPr>
        <p:txBody>
          <a:bodyPr/>
          <a:lstStyle>
            <a:lvl1pPr marL="360034" indent="-360034">
              <a:defRPr sz="2900"/>
            </a:lvl1pPr>
            <a:lvl2pPr marL="692745" indent="-332711">
              <a:defRPr sz="2400"/>
            </a:lvl2pPr>
            <a:lvl3pPr marL="998133" indent="-297351">
              <a:defRPr sz="2100"/>
            </a:lvl3pPr>
            <a:lvl4pPr marL="1276193" indent="-287707">
              <a:defRPr sz="2100"/>
            </a:lvl4pPr>
            <a:lvl5pPr marL="1554261" indent="-268416">
              <a:defRPr sz="21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Tree>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randing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431232209"/>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theme" Target="../theme/theme2.xml"/><Relationship Id="rId1" Type="http://schemas.openxmlformats.org/officeDocument/2006/relationships/slideLayout" Target="../slideLayouts/slideLayout17.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theme" Target="../theme/theme3.xml"/><Relationship Id="rId1" Type="http://schemas.openxmlformats.org/officeDocument/2006/relationships/slideLayout" Target="../slideLayouts/slideLayout18.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theme" Target="../theme/theme4.xml"/><Relationship Id="rId1" Type="http://schemas.openxmlformats.org/officeDocument/2006/relationships/slideLayout" Target="../slideLayouts/slideLayout19.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theme" Target="../theme/theme5.xml"/><Relationship Id="rId18" Type="http://schemas.openxmlformats.org/officeDocument/2006/relationships/image" Target="../media/image10.png"/><Relationship Id="rId3" Type="http://schemas.openxmlformats.org/officeDocument/2006/relationships/slideLayout" Target="../slideLayouts/slideLayout22.xml"/><Relationship Id="rId7" Type="http://schemas.openxmlformats.org/officeDocument/2006/relationships/slideLayout" Target="../slideLayouts/slideLayout26.xml"/><Relationship Id="rId12" Type="http://schemas.openxmlformats.org/officeDocument/2006/relationships/slideLayout" Target="../slideLayouts/slideLayout31.xml"/><Relationship Id="rId17" Type="http://schemas.openxmlformats.org/officeDocument/2006/relationships/image" Target="../media/image9.png"/><Relationship Id="rId2" Type="http://schemas.openxmlformats.org/officeDocument/2006/relationships/slideLayout" Target="../slideLayouts/slideLayout21.xml"/><Relationship Id="rId16" Type="http://schemas.openxmlformats.org/officeDocument/2006/relationships/image" Target="../media/image8.png"/><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5" Type="http://schemas.openxmlformats.org/officeDocument/2006/relationships/image" Target="../media/image7.png"/><Relationship Id="rId10" Type="http://schemas.openxmlformats.org/officeDocument/2006/relationships/slideLayout" Target="../slideLayouts/slideLayout29.xml"/><Relationship Id="rId19" Type="http://schemas.openxmlformats.org/officeDocument/2006/relationships/image" Target="../media/image11.png"/><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image" Target="../media/image6.png"/></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39.xml"/><Relationship Id="rId13" Type="http://schemas.openxmlformats.org/officeDocument/2006/relationships/slideLayout" Target="../slideLayouts/slideLayout44.xml"/><Relationship Id="rId18" Type="http://schemas.openxmlformats.org/officeDocument/2006/relationships/image" Target="../media/image9.png"/><Relationship Id="rId3" Type="http://schemas.openxmlformats.org/officeDocument/2006/relationships/slideLayout" Target="../slideLayouts/slideLayout34.xml"/><Relationship Id="rId7" Type="http://schemas.openxmlformats.org/officeDocument/2006/relationships/slideLayout" Target="../slideLayouts/slideLayout38.xml"/><Relationship Id="rId12" Type="http://schemas.openxmlformats.org/officeDocument/2006/relationships/slideLayout" Target="../slideLayouts/slideLayout43.xml"/><Relationship Id="rId17" Type="http://schemas.openxmlformats.org/officeDocument/2006/relationships/image" Target="../media/image8.png"/><Relationship Id="rId2" Type="http://schemas.openxmlformats.org/officeDocument/2006/relationships/slideLayout" Target="../slideLayouts/slideLayout33.xml"/><Relationship Id="rId16" Type="http://schemas.openxmlformats.org/officeDocument/2006/relationships/image" Target="../media/image7.png"/><Relationship Id="rId20" Type="http://schemas.openxmlformats.org/officeDocument/2006/relationships/image" Target="../media/image11.png"/><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5" Type="http://schemas.openxmlformats.org/officeDocument/2006/relationships/slideLayout" Target="../slideLayouts/slideLayout36.xml"/><Relationship Id="rId15" Type="http://schemas.openxmlformats.org/officeDocument/2006/relationships/image" Target="../media/image6.png"/><Relationship Id="rId10" Type="http://schemas.openxmlformats.org/officeDocument/2006/relationships/slideLayout" Target="../slideLayouts/slideLayout41.xml"/><Relationship Id="rId19" Type="http://schemas.openxmlformats.org/officeDocument/2006/relationships/image" Target="../media/image10.png"/><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theme" Target="../theme/theme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alpha val="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045" y="228654"/>
            <a:ext cx="11147562" cy="747897"/>
          </a:xfrm>
          <a:prstGeom prst="rect">
            <a:avLst/>
          </a:prstGeom>
        </p:spPr>
        <p:txBody>
          <a:bodyPr vert="horz" wrap="square" lIns="0" tIns="0" rIns="0" bIns="0" rtlCol="0" anchor="t">
            <a:spAutoFit/>
          </a:bodyPr>
          <a:lstStyle/>
          <a:p>
            <a:endParaRPr lang="en-US" dirty="0"/>
          </a:p>
        </p:txBody>
      </p:sp>
      <p:sp>
        <p:nvSpPr>
          <p:cNvPr id="3" name="Text Placeholder 2"/>
          <p:cNvSpPr>
            <a:spLocks noGrp="1"/>
          </p:cNvSpPr>
          <p:nvPr>
            <p:ph type="body" idx="1"/>
          </p:nvPr>
        </p:nvSpPr>
        <p:spPr>
          <a:xfrm>
            <a:off x="519047" y="1448141"/>
            <a:ext cx="11147560" cy="2436051"/>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22" r:id="rId9"/>
    <p:sldLayoutId id="2147483723" r:id="rId10"/>
    <p:sldLayoutId id="2147483702" r:id="rId11"/>
    <p:sldLayoutId id="2147483703" r:id="rId12"/>
    <p:sldLayoutId id="2147483704" r:id="rId13"/>
    <p:sldLayoutId id="2147483727" r:id="rId14"/>
    <p:sldLayoutId id="2147483728" r:id="rId15"/>
    <p:sldLayoutId id="2147483805" r:id="rId16"/>
  </p:sldLayoutIdLst>
  <p:transition>
    <p:fade/>
  </p:transition>
  <p:txStyles>
    <p:titleStyle>
      <a:lvl1pPr algn="l" defTabSz="1110966" rtl="0" eaLnBrk="1" latinLnBrk="0" hangingPunct="1">
        <a:lnSpc>
          <a:spcPct val="90000"/>
        </a:lnSpc>
        <a:spcBef>
          <a:spcPct val="0"/>
        </a:spcBef>
        <a:buNone/>
        <a:defRPr lang="en-US" sz="5400" b="0" kern="1200" cap="none" spc="-121" baseline="0" dirty="0" smtClean="0">
          <a:ln w="3175">
            <a:noFill/>
          </a:ln>
          <a:gradFill flip="none" rotWithShape="1">
            <a:gsLst>
              <a:gs pos="0">
                <a:schemeClr val="tx1"/>
              </a:gs>
              <a:gs pos="86000">
                <a:schemeClr val="tx1"/>
              </a:gs>
            </a:gsLst>
            <a:lin ang="5400000" scaled="0"/>
            <a:tileRect/>
          </a:gradFill>
          <a:effectLst/>
          <a:latin typeface="Candara" pitchFamily="34" charset="0"/>
          <a:ea typeface="+mn-ea"/>
          <a:cs typeface="Arial" charset="0"/>
        </a:defRPr>
      </a:lvl1pPr>
    </p:titleStyle>
    <p:bodyStyle>
      <a:lvl1pPr marL="559362" indent="-559362" algn="l" defTabSz="1110966" rtl="0" eaLnBrk="1" latinLnBrk="0" hangingPunct="1">
        <a:lnSpc>
          <a:spcPct val="90000"/>
        </a:lnSpc>
        <a:spcBef>
          <a:spcPct val="20000"/>
        </a:spcBef>
        <a:buSzPct val="90000"/>
        <a:buFontTx/>
        <a:buBlip>
          <a:blip r:embed="rId18"/>
        </a:buBlip>
        <a:defRPr sz="3900" kern="1200">
          <a:gradFill>
            <a:gsLst>
              <a:gs pos="0">
                <a:schemeClr val="tx1"/>
              </a:gs>
              <a:gs pos="86000">
                <a:schemeClr val="tx1"/>
              </a:gs>
            </a:gsLst>
            <a:lin ang="5400000" scaled="0"/>
          </a:gradFill>
          <a:latin typeface="Candara" pitchFamily="34" charset="0"/>
          <a:ea typeface="+mn-ea"/>
          <a:cs typeface="+mn-cs"/>
        </a:defRPr>
      </a:lvl1pPr>
      <a:lvl2pPr marL="1039642" indent="-480280" algn="l" defTabSz="1110966" rtl="0" eaLnBrk="1" latinLnBrk="0" hangingPunct="1">
        <a:lnSpc>
          <a:spcPct val="90000"/>
        </a:lnSpc>
        <a:spcBef>
          <a:spcPct val="20000"/>
        </a:spcBef>
        <a:buSzPct val="90000"/>
        <a:buFontTx/>
        <a:buBlip>
          <a:blip r:embed="rId19"/>
        </a:buBlip>
        <a:defRPr sz="3500" kern="1200">
          <a:gradFill>
            <a:gsLst>
              <a:gs pos="0">
                <a:schemeClr val="tx1"/>
              </a:gs>
              <a:gs pos="86000">
                <a:schemeClr val="tx1"/>
              </a:gs>
            </a:gsLst>
            <a:lin ang="5400000" scaled="0"/>
          </a:gradFill>
          <a:latin typeface="Candara" pitchFamily="34" charset="0"/>
          <a:ea typeface="+mn-ea"/>
          <a:cs typeface="+mn-cs"/>
        </a:defRPr>
      </a:lvl2pPr>
      <a:lvl3pPr marL="1529566" indent="-489923" algn="l" defTabSz="1110966" rtl="0" eaLnBrk="1" latinLnBrk="0" hangingPunct="1">
        <a:lnSpc>
          <a:spcPct val="90000"/>
        </a:lnSpc>
        <a:spcBef>
          <a:spcPct val="20000"/>
        </a:spcBef>
        <a:buSzPct val="90000"/>
        <a:buFontTx/>
        <a:buBlip>
          <a:blip r:embed="rId19"/>
        </a:buBlip>
        <a:defRPr sz="2900" kern="1200">
          <a:gradFill>
            <a:gsLst>
              <a:gs pos="0">
                <a:schemeClr val="tx1"/>
              </a:gs>
              <a:gs pos="86000">
                <a:schemeClr val="tx1"/>
              </a:gs>
            </a:gsLst>
            <a:lin ang="5400000" scaled="0"/>
          </a:gradFill>
          <a:latin typeface="Candara" pitchFamily="34" charset="0"/>
          <a:ea typeface="+mn-ea"/>
          <a:cs typeface="+mn-cs"/>
        </a:defRPr>
      </a:lvl3pPr>
      <a:lvl4pPr marL="1950052" indent="-420485" algn="l" defTabSz="1110966" rtl="0" eaLnBrk="1" latinLnBrk="0" hangingPunct="1">
        <a:lnSpc>
          <a:spcPct val="90000"/>
        </a:lnSpc>
        <a:spcBef>
          <a:spcPct val="20000"/>
        </a:spcBef>
        <a:buSzPct val="90000"/>
        <a:buFontTx/>
        <a:buBlip>
          <a:blip r:embed="rId19"/>
        </a:buBlip>
        <a:defRPr sz="2400" kern="1200">
          <a:gradFill>
            <a:gsLst>
              <a:gs pos="0">
                <a:schemeClr val="tx1"/>
              </a:gs>
              <a:gs pos="86000">
                <a:schemeClr val="tx1"/>
              </a:gs>
            </a:gsLst>
            <a:lin ang="5400000" scaled="0"/>
          </a:gradFill>
          <a:latin typeface="Candara" pitchFamily="34" charset="0"/>
          <a:ea typeface="+mn-ea"/>
          <a:cs typeface="+mn-cs"/>
        </a:defRPr>
      </a:lvl4pPr>
      <a:lvl5pPr marL="2358964" indent="-408913" algn="l" defTabSz="1110966" rtl="0" eaLnBrk="1" latinLnBrk="0" hangingPunct="1">
        <a:lnSpc>
          <a:spcPct val="90000"/>
        </a:lnSpc>
        <a:spcBef>
          <a:spcPct val="20000"/>
        </a:spcBef>
        <a:buSzPct val="90000"/>
        <a:buFontTx/>
        <a:buBlip>
          <a:blip r:embed="rId19"/>
        </a:buBlip>
        <a:defRPr sz="2400" kern="1200">
          <a:gradFill>
            <a:gsLst>
              <a:gs pos="0">
                <a:schemeClr val="tx1"/>
              </a:gs>
              <a:gs pos="86000">
                <a:schemeClr val="tx1"/>
              </a:gs>
            </a:gsLst>
            <a:lin ang="5400000" scaled="0"/>
          </a:gradFill>
          <a:latin typeface="Candara" pitchFamily="34" charset="0"/>
          <a:ea typeface="+mn-ea"/>
          <a:cs typeface="+mn-cs"/>
        </a:defRPr>
      </a:lvl5pPr>
      <a:lvl6pPr marL="3055151" indent="-277739" algn="l" defTabSz="1110966"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610634" indent="-277739" algn="l" defTabSz="1110966"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166115" indent="-277739" algn="l" defTabSz="1110966"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721596" indent="-277739" algn="l" defTabSz="1110966"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en-US"/>
      </a:defPPr>
      <a:lvl1pPr marL="0" algn="l" defTabSz="1110966" rtl="0" eaLnBrk="1" latinLnBrk="0" hangingPunct="1">
        <a:defRPr sz="2100" kern="1200">
          <a:solidFill>
            <a:schemeClr val="tx1"/>
          </a:solidFill>
          <a:latin typeface="+mn-lt"/>
          <a:ea typeface="+mn-ea"/>
          <a:cs typeface="+mn-cs"/>
        </a:defRPr>
      </a:lvl1pPr>
      <a:lvl2pPr marL="555482" algn="l" defTabSz="1110966" rtl="0" eaLnBrk="1" latinLnBrk="0" hangingPunct="1">
        <a:defRPr sz="2100" kern="1200">
          <a:solidFill>
            <a:schemeClr val="tx1"/>
          </a:solidFill>
          <a:latin typeface="+mn-lt"/>
          <a:ea typeface="+mn-ea"/>
          <a:cs typeface="+mn-cs"/>
        </a:defRPr>
      </a:lvl2pPr>
      <a:lvl3pPr marL="1110966" algn="l" defTabSz="1110966" rtl="0" eaLnBrk="1" latinLnBrk="0" hangingPunct="1">
        <a:defRPr sz="2100" kern="1200">
          <a:solidFill>
            <a:schemeClr val="tx1"/>
          </a:solidFill>
          <a:latin typeface="+mn-lt"/>
          <a:ea typeface="+mn-ea"/>
          <a:cs typeface="+mn-cs"/>
        </a:defRPr>
      </a:lvl3pPr>
      <a:lvl4pPr marL="1666447" algn="l" defTabSz="1110966" rtl="0" eaLnBrk="1" latinLnBrk="0" hangingPunct="1">
        <a:defRPr sz="2100" kern="1200">
          <a:solidFill>
            <a:schemeClr val="tx1"/>
          </a:solidFill>
          <a:latin typeface="+mn-lt"/>
          <a:ea typeface="+mn-ea"/>
          <a:cs typeface="+mn-cs"/>
        </a:defRPr>
      </a:lvl4pPr>
      <a:lvl5pPr marL="2221927" algn="l" defTabSz="1110966" rtl="0" eaLnBrk="1" latinLnBrk="0" hangingPunct="1">
        <a:defRPr sz="2100" kern="1200">
          <a:solidFill>
            <a:schemeClr val="tx1"/>
          </a:solidFill>
          <a:latin typeface="+mn-lt"/>
          <a:ea typeface="+mn-ea"/>
          <a:cs typeface="+mn-cs"/>
        </a:defRPr>
      </a:lvl5pPr>
      <a:lvl6pPr marL="2777413" algn="l" defTabSz="1110966" rtl="0" eaLnBrk="1" latinLnBrk="0" hangingPunct="1">
        <a:defRPr sz="2100" kern="1200">
          <a:solidFill>
            <a:schemeClr val="tx1"/>
          </a:solidFill>
          <a:latin typeface="+mn-lt"/>
          <a:ea typeface="+mn-ea"/>
          <a:cs typeface="+mn-cs"/>
        </a:defRPr>
      </a:lvl6pPr>
      <a:lvl7pPr marL="3332891" algn="l" defTabSz="1110966" rtl="0" eaLnBrk="1" latinLnBrk="0" hangingPunct="1">
        <a:defRPr sz="2100" kern="1200">
          <a:solidFill>
            <a:schemeClr val="tx1"/>
          </a:solidFill>
          <a:latin typeface="+mn-lt"/>
          <a:ea typeface="+mn-ea"/>
          <a:cs typeface="+mn-cs"/>
        </a:defRPr>
      </a:lvl7pPr>
      <a:lvl8pPr marL="3888374" algn="l" defTabSz="1110966" rtl="0" eaLnBrk="1" latinLnBrk="0" hangingPunct="1">
        <a:defRPr sz="2100" kern="1200">
          <a:solidFill>
            <a:schemeClr val="tx1"/>
          </a:solidFill>
          <a:latin typeface="+mn-lt"/>
          <a:ea typeface="+mn-ea"/>
          <a:cs typeface="+mn-cs"/>
        </a:defRPr>
      </a:lvl8pPr>
      <a:lvl9pPr marL="4443856" algn="l" defTabSz="1110966" rtl="0" eaLnBrk="1" latinLnBrk="0" hangingPunct="1">
        <a:defRPr sz="21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alpha val="0"/>
          </a:schemeClr>
        </a:solidFill>
        <a:effectLst/>
      </p:bgPr>
    </p:bg>
    <p:spTree>
      <p:nvGrpSpPr>
        <p:cNvPr id="1" name=""/>
        <p:cNvGrpSpPr/>
        <p:nvPr/>
      </p:nvGrpSpPr>
      <p:grpSpPr>
        <a:xfrm>
          <a:off x="0" y="0"/>
          <a:ext cx="0" cy="0"/>
          <a:chOff x="0" y="0"/>
          <a:chExt cx="0" cy="0"/>
        </a:xfrm>
      </p:grpSpPr>
      <p:pic>
        <p:nvPicPr>
          <p:cNvPr id="4" name="Picture 3" descr="white rectangle.png"/>
          <p:cNvPicPr>
            <a:picLocks noChangeAspect="1"/>
          </p:cNvPicPr>
          <p:nvPr/>
        </p:nvPicPr>
        <p:blipFill>
          <a:blip r:embed="rId3"/>
          <a:srcRect b="10453"/>
          <a:stretch>
            <a:fillRect/>
          </a:stretch>
        </p:blipFill>
        <p:spPr>
          <a:xfrm>
            <a:off x="0" y="1300012"/>
            <a:ext cx="12187238" cy="5559581"/>
          </a:xfrm>
          <a:prstGeom prst="rect">
            <a:avLst/>
          </a:prstGeom>
        </p:spPr>
      </p:pic>
      <p:sp>
        <p:nvSpPr>
          <p:cNvPr id="2" name="Title Placeholder 1"/>
          <p:cNvSpPr>
            <a:spLocks noGrp="1"/>
          </p:cNvSpPr>
          <p:nvPr>
            <p:ph type="title"/>
          </p:nvPr>
        </p:nvSpPr>
        <p:spPr>
          <a:xfrm>
            <a:off x="519045" y="228655"/>
            <a:ext cx="11147562" cy="747897"/>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19046" y="1905461"/>
            <a:ext cx="11147559" cy="2563779"/>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 bg1="dk1" tx1="lt1" bg2="dk2" tx2="lt2" accent1="accent1" accent2="accent2" accent3="accent3" accent4="accent4" accent5="accent5" accent6="accent6" hlink="hlink" folHlink="folHlink"/>
  <p:sldLayoutIdLst>
    <p:sldLayoutId id="2147483721" r:id="rId1"/>
  </p:sldLayoutIdLst>
  <p:transition>
    <p:fade/>
  </p:transition>
  <p:txStyles>
    <p:titleStyle>
      <a:lvl1pPr algn="l" defTabSz="1110966" rtl="0" eaLnBrk="1" latinLnBrk="0" hangingPunct="1">
        <a:lnSpc>
          <a:spcPct val="90000"/>
        </a:lnSpc>
        <a:spcBef>
          <a:spcPct val="0"/>
        </a:spcBef>
        <a:buNone/>
        <a:defRPr lang="en-US" sz="5400" b="0" kern="1200" cap="none" spc="-121" baseline="0" dirty="0">
          <a:ln w="3175">
            <a:noFill/>
          </a:ln>
          <a:gradFill flip="none" rotWithShape="1">
            <a:gsLst>
              <a:gs pos="0">
                <a:schemeClr val="tx1"/>
              </a:gs>
              <a:gs pos="86000">
                <a:schemeClr val="tx1"/>
              </a:gs>
            </a:gsLst>
            <a:lin ang="5400000" scaled="0"/>
            <a:tileRect/>
          </a:gradFill>
          <a:effectLst/>
          <a:latin typeface="Segoe Light" pitchFamily="34" charset="0"/>
          <a:ea typeface="+mn-ea"/>
          <a:cs typeface="Arial" charset="0"/>
        </a:defRPr>
      </a:lvl1pPr>
    </p:titleStyle>
    <p:bodyStyle>
      <a:lvl1pPr marL="0" indent="0" algn="l" defTabSz="1110966" rtl="0" eaLnBrk="1" latinLnBrk="0" hangingPunct="1">
        <a:lnSpc>
          <a:spcPct val="90000"/>
        </a:lnSpc>
        <a:spcBef>
          <a:spcPct val="20000"/>
        </a:spcBef>
        <a:buFont typeface="Arial" pitchFamily="34" charset="0"/>
        <a:buNone/>
        <a:defRPr sz="3600" b="0" kern="1200">
          <a:gradFill>
            <a:gsLst>
              <a:gs pos="0">
                <a:srgbClr val="000000"/>
              </a:gs>
              <a:gs pos="86000">
                <a:srgbClr val="000000"/>
              </a:gs>
            </a:gsLst>
            <a:lin ang="5400000" scaled="0"/>
          </a:gradFill>
          <a:latin typeface="Consolas" pitchFamily="49" charset="0"/>
          <a:ea typeface="+mn-ea"/>
          <a:cs typeface="Consolas" pitchFamily="49" charset="0"/>
        </a:defRPr>
      </a:lvl1pPr>
      <a:lvl2pPr marL="467725" indent="-9643" algn="l" defTabSz="1110966" rtl="0" eaLnBrk="1" latinLnBrk="0" hangingPunct="1">
        <a:lnSpc>
          <a:spcPct val="90000"/>
        </a:lnSpc>
        <a:spcBef>
          <a:spcPct val="20000"/>
        </a:spcBef>
        <a:buFont typeface="Arial" pitchFamily="34" charset="0"/>
        <a:buNone/>
        <a:defRPr sz="3500" b="0" kern="1200">
          <a:gradFill>
            <a:gsLst>
              <a:gs pos="0">
                <a:srgbClr val="000000"/>
              </a:gs>
              <a:gs pos="86000">
                <a:srgbClr val="000000"/>
              </a:gs>
            </a:gsLst>
            <a:lin ang="5400000" scaled="0"/>
          </a:gradFill>
          <a:latin typeface="Consolas" pitchFamily="49" charset="0"/>
          <a:ea typeface="+mn-ea"/>
          <a:cs typeface="Consolas" pitchFamily="49" charset="0"/>
        </a:defRPr>
      </a:lvl2pPr>
      <a:lvl3pPr marL="925803" indent="-9643" algn="l" defTabSz="1110966" rtl="0" eaLnBrk="1" latinLnBrk="0" hangingPunct="1">
        <a:lnSpc>
          <a:spcPct val="90000"/>
        </a:lnSpc>
        <a:spcBef>
          <a:spcPct val="20000"/>
        </a:spcBef>
        <a:buFont typeface="Arial" pitchFamily="34" charset="0"/>
        <a:buNone/>
        <a:defRPr sz="2900" b="0" kern="1200">
          <a:gradFill>
            <a:gsLst>
              <a:gs pos="0">
                <a:srgbClr val="000000"/>
              </a:gs>
              <a:gs pos="86000">
                <a:srgbClr val="000000"/>
              </a:gs>
            </a:gsLst>
            <a:lin ang="5400000" scaled="0"/>
          </a:gradFill>
          <a:latin typeface="Consolas" pitchFamily="49" charset="0"/>
          <a:ea typeface="+mn-ea"/>
          <a:cs typeface="Consolas" pitchFamily="49" charset="0"/>
        </a:defRPr>
      </a:lvl3pPr>
      <a:lvl4pPr marL="1329237" indent="9643" algn="l" defTabSz="1110966" rtl="0" eaLnBrk="1" latinLnBrk="0" hangingPunct="1">
        <a:lnSpc>
          <a:spcPct val="90000"/>
        </a:lnSpc>
        <a:spcBef>
          <a:spcPct val="20000"/>
        </a:spcBef>
        <a:buFont typeface="Arial" pitchFamily="34" charset="0"/>
        <a:buNone/>
        <a:defRPr sz="2900" b="0" kern="1200">
          <a:gradFill>
            <a:gsLst>
              <a:gs pos="0">
                <a:srgbClr val="000000"/>
              </a:gs>
              <a:gs pos="86000">
                <a:srgbClr val="000000"/>
              </a:gs>
            </a:gsLst>
            <a:lin ang="5400000" scaled="0"/>
          </a:gradFill>
          <a:latin typeface="Consolas" pitchFamily="49" charset="0"/>
          <a:ea typeface="+mn-ea"/>
          <a:cs typeface="Consolas" pitchFamily="49" charset="0"/>
        </a:defRPr>
      </a:lvl4pPr>
      <a:lvl5pPr marL="1732667" indent="0" algn="l" defTabSz="1110966" rtl="0" eaLnBrk="1" latinLnBrk="0" hangingPunct="1">
        <a:lnSpc>
          <a:spcPct val="90000"/>
        </a:lnSpc>
        <a:spcBef>
          <a:spcPct val="20000"/>
        </a:spcBef>
        <a:buFont typeface="Arial" pitchFamily="34" charset="0"/>
        <a:buNone/>
        <a:defRPr sz="2900" b="0" kern="1200">
          <a:gradFill>
            <a:gsLst>
              <a:gs pos="0">
                <a:srgbClr val="000000"/>
              </a:gs>
              <a:gs pos="86000">
                <a:srgbClr val="000000"/>
              </a:gs>
            </a:gsLst>
            <a:lin ang="5400000" scaled="0"/>
          </a:gradFill>
          <a:latin typeface="Consolas" pitchFamily="49" charset="0"/>
          <a:ea typeface="+mn-ea"/>
          <a:cs typeface="Consolas" pitchFamily="49" charset="0"/>
        </a:defRPr>
      </a:lvl5pPr>
      <a:lvl6pPr marL="3055151" indent="-277739" algn="l" defTabSz="1110966"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610634" indent="-277739" algn="l" defTabSz="1110966"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166115" indent="-277739" algn="l" defTabSz="1110966"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721596" indent="-277739" algn="l" defTabSz="1110966"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en-US"/>
      </a:defPPr>
      <a:lvl1pPr marL="0" algn="l" defTabSz="1110966" rtl="0" eaLnBrk="1" latinLnBrk="0" hangingPunct="1">
        <a:defRPr sz="2100" kern="1200">
          <a:solidFill>
            <a:schemeClr val="tx1"/>
          </a:solidFill>
          <a:latin typeface="+mn-lt"/>
          <a:ea typeface="+mn-ea"/>
          <a:cs typeface="+mn-cs"/>
        </a:defRPr>
      </a:lvl1pPr>
      <a:lvl2pPr marL="555482" algn="l" defTabSz="1110966" rtl="0" eaLnBrk="1" latinLnBrk="0" hangingPunct="1">
        <a:defRPr sz="2100" kern="1200">
          <a:solidFill>
            <a:schemeClr val="tx1"/>
          </a:solidFill>
          <a:latin typeface="+mn-lt"/>
          <a:ea typeface="+mn-ea"/>
          <a:cs typeface="+mn-cs"/>
        </a:defRPr>
      </a:lvl2pPr>
      <a:lvl3pPr marL="1110966" algn="l" defTabSz="1110966" rtl="0" eaLnBrk="1" latinLnBrk="0" hangingPunct="1">
        <a:defRPr sz="2100" kern="1200">
          <a:solidFill>
            <a:schemeClr val="tx1"/>
          </a:solidFill>
          <a:latin typeface="+mn-lt"/>
          <a:ea typeface="+mn-ea"/>
          <a:cs typeface="+mn-cs"/>
        </a:defRPr>
      </a:lvl3pPr>
      <a:lvl4pPr marL="1666447" algn="l" defTabSz="1110966" rtl="0" eaLnBrk="1" latinLnBrk="0" hangingPunct="1">
        <a:defRPr sz="2100" kern="1200">
          <a:solidFill>
            <a:schemeClr val="tx1"/>
          </a:solidFill>
          <a:latin typeface="+mn-lt"/>
          <a:ea typeface="+mn-ea"/>
          <a:cs typeface="+mn-cs"/>
        </a:defRPr>
      </a:lvl4pPr>
      <a:lvl5pPr marL="2221927" algn="l" defTabSz="1110966" rtl="0" eaLnBrk="1" latinLnBrk="0" hangingPunct="1">
        <a:defRPr sz="2100" kern="1200">
          <a:solidFill>
            <a:schemeClr val="tx1"/>
          </a:solidFill>
          <a:latin typeface="+mn-lt"/>
          <a:ea typeface="+mn-ea"/>
          <a:cs typeface="+mn-cs"/>
        </a:defRPr>
      </a:lvl5pPr>
      <a:lvl6pPr marL="2777413" algn="l" defTabSz="1110966" rtl="0" eaLnBrk="1" latinLnBrk="0" hangingPunct="1">
        <a:defRPr sz="2100" kern="1200">
          <a:solidFill>
            <a:schemeClr val="tx1"/>
          </a:solidFill>
          <a:latin typeface="+mn-lt"/>
          <a:ea typeface="+mn-ea"/>
          <a:cs typeface="+mn-cs"/>
        </a:defRPr>
      </a:lvl6pPr>
      <a:lvl7pPr marL="3332891" algn="l" defTabSz="1110966" rtl="0" eaLnBrk="1" latinLnBrk="0" hangingPunct="1">
        <a:defRPr sz="2100" kern="1200">
          <a:solidFill>
            <a:schemeClr val="tx1"/>
          </a:solidFill>
          <a:latin typeface="+mn-lt"/>
          <a:ea typeface="+mn-ea"/>
          <a:cs typeface="+mn-cs"/>
        </a:defRPr>
      </a:lvl7pPr>
      <a:lvl8pPr marL="3888374" algn="l" defTabSz="1110966" rtl="0" eaLnBrk="1" latinLnBrk="0" hangingPunct="1">
        <a:defRPr sz="2100" kern="1200">
          <a:solidFill>
            <a:schemeClr val="tx1"/>
          </a:solidFill>
          <a:latin typeface="+mn-lt"/>
          <a:ea typeface="+mn-ea"/>
          <a:cs typeface="+mn-cs"/>
        </a:defRPr>
      </a:lvl8pPr>
      <a:lvl9pPr marL="4443856" algn="l" defTabSz="1110966" rtl="0" eaLnBrk="1" latinLnBrk="0" hangingPunct="1">
        <a:defRPr sz="21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alpha val="0"/>
          </a:schemeClr>
        </a:solidFill>
        <a:effectLst/>
      </p:bgPr>
    </p:bg>
    <p:spTree>
      <p:nvGrpSpPr>
        <p:cNvPr id="1" name=""/>
        <p:cNvGrpSpPr/>
        <p:nvPr/>
      </p:nvGrpSpPr>
      <p:grpSpPr>
        <a:xfrm>
          <a:off x="0" y="0"/>
          <a:ext cx="0" cy="0"/>
          <a:chOff x="0" y="0"/>
          <a:chExt cx="0" cy="0"/>
        </a:xfrm>
      </p:grpSpPr>
      <p:pic>
        <p:nvPicPr>
          <p:cNvPr id="4" name="Picture 3" descr="white rectangle.png"/>
          <p:cNvPicPr>
            <a:picLocks noChangeAspect="1"/>
          </p:cNvPicPr>
          <p:nvPr/>
        </p:nvPicPr>
        <p:blipFill>
          <a:blip r:embed="rId3"/>
          <a:srcRect b="10453"/>
          <a:stretch>
            <a:fillRect/>
          </a:stretch>
        </p:blipFill>
        <p:spPr>
          <a:xfrm>
            <a:off x="0" y="1300012"/>
            <a:ext cx="12187238" cy="5559581"/>
          </a:xfrm>
          <a:prstGeom prst="rect">
            <a:avLst/>
          </a:prstGeom>
        </p:spPr>
      </p:pic>
      <p:sp>
        <p:nvSpPr>
          <p:cNvPr id="2" name="Title Placeholder 1"/>
          <p:cNvSpPr>
            <a:spLocks noGrp="1"/>
          </p:cNvSpPr>
          <p:nvPr>
            <p:ph type="title"/>
          </p:nvPr>
        </p:nvSpPr>
        <p:spPr>
          <a:xfrm>
            <a:off x="519045" y="228655"/>
            <a:ext cx="11147562" cy="747897"/>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19046" y="1905461"/>
            <a:ext cx="11147559" cy="2563779"/>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477333180"/>
      </p:ext>
    </p:extLst>
  </p:cSld>
  <p:clrMap bg1="dk1" tx1="lt1" bg2="dk2" tx2="lt2" accent1="accent1" accent2="accent2" accent3="accent3" accent4="accent4" accent5="accent5" accent6="accent6" hlink="hlink" folHlink="folHlink"/>
  <p:sldLayoutIdLst>
    <p:sldLayoutId id="2147483731" r:id="rId1"/>
  </p:sldLayoutIdLst>
  <p:transition>
    <p:fade/>
  </p:transition>
  <p:txStyles>
    <p:titleStyle>
      <a:lvl1pPr algn="l" defTabSz="1110966" rtl="0" eaLnBrk="1" latinLnBrk="0" hangingPunct="1">
        <a:lnSpc>
          <a:spcPct val="90000"/>
        </a:lnSpc>
        <a:spcBef>
          <a:spcPct val="0"/>
        </a:spcBef>
        <a:buNone/>
        <a:defRPr lang="en-US" sz="5400" b="0" kern="1200" cap="none" spc="-121" baseline="0" dirty="0">
          <a:ln w="3175">
            <a:noFill/>
          </a:ln>
          <a:gradFill flip="none" rotWithShape="1">
            <a:gsLst>
              <a:gs pos="0">
                <a:schemeClr val="tx1"/>
              </a:gs>
              <a:gs pos="86000">
                <a:schemeClr val="tx1"/>
              </a:gs>
            </a:gsLst>
            <a:lin ang="5400000" scaled="0"/>
            <a:tileRect/>
          </a:gradFill>
          <a:effectLst/>
          <a:latin typeface="+mj-lt"/>
          <a:ea typeface="+mn-ea"/>
          <a:cs typeface="Arial" charset="0"/>
        </a:defRPr>
      </a:lvl1pPr>
    </p:titleStyle>
    <p:bodyStyle>
      <a:lvl1pPr marL="0" indent="0" algn="l" defTabSz="1110966" rtl="0" eaLnBrk="1" latinLnBrk="0" hangingPunct="1">
        <a:lnSpc>
          <a:spcPct val="90000"/>
        </a:lnSpc>
        <a:spcBef>
          <a:spcPct val="20000"/>
        </a:spcBef>
        <a:buFont typeface="Arial" pitchFamily="34" charset="0"/>
        <a:buNone/>
        <a:defRPr sz="3600" b="0" kern="1200">
          <a:gradFill>
            <a:gsLst>
              <a:gs pos="0">
                <a:srgbClr val="000000"/>
              </a:gs>
              <a:gs pos="86000">
                <a:srgbClr val="000000"/>
              </a:gs>
            </a:gsLst>
            <a:lin ang="5400000" scaled="0"/>
          </a:gradFill>
          <a:latin typeface="Consolas" pitchFamily="49" charset="0"/>
          <a:ea typeface="+mn-ea"/>
          <a:cs typeface="Consolas" pitchFamily="49" charset="0"/>
        </a:defRPr>
      </a:lvl1pPr>
      <a:lvl2pPr marL="467725" indent="-9643" algn="l" defTabSz="1110966" rtl="0" eaLnBrk="1" latinLnBrk="0" hangingPunct="1">
        <a:lnSpc>
          <a:spcPct val="90000"/>
        </a:lnSpc>
        <a:spcBef>
          <a:spcPct val="20000"/>
        </a:spcBef>
        <a:buFont typeface="Arial" pitchFamily="34" charset="0"/>
        <a:buNone/>
        <a:defRPr sz="3500" b="0" kern="1200">
          <a:gradFill>
            <a:gsLst>
              <a:gs pos="0">
                <a:srgbClr val="000000"/>
              </a:gs>
              <a:gs pos="86000">
                <a:srgbClr val="000000"/>
              </a:gs>
            </a:gsLst>
            <a:lin ang="5400000" scaled="0"/>
          </a:gradFill>
          <a:latin typeface="Consolas" pitchFamily="49" charset="0"/>
          <a:ea typeface="+mn-ea"/>
          <a:cs typeface="Consolas" pitchFamily="49" charset="0"/>
        </a:defRPr>
      </a:lvl2pPr>
      <a:lvl3pPr marL="925803" indent="-9643" algn="l" defTabSz="1110966" rtl="0" eaLnBrk="1" latinLnBrk="0" hangingPunct="1">
        <a:lnSpc>
          <a:spcPct val="90000"/>
        </a:lnSpc>
        <a:spcBef>
          <a:spcPct val="20000"/>
        </a:spcBef>
        <a:buFont typeface="Arial" pitchFamily="34" charset="0"/>
        <a:buNone/>
        <a:defRPr sz="2900" b="0" kern="1200">
          <a:gradFill>
            <a:gsLst>
              <a:gs pos="0">
                <a:srgbClr val="000000"/>
              </a:gs>
              <a:gs pos="86000">
                <a:srgbClr val="000000"/>
              </a:gs>
            </a:gsLst>
            <a:lin ang="5400000" scaled="0"/>
          </a:gradFill>
          <a:latin typeface="Consolas" pitchFamily="49" charset="0"/>
          <a:ea typeface="+mn-ea"/>
          <a:cs typeface="Consolas" pitchFamily="49" charset="0"/>
        </a:defRPr>
      </a:lvl3pPr>
      <a:lvl4pPr marL="1329237" indent="9643" algn="l" defTabSz="1110966" rtl="0" eaLnBrk="1" latinLnBrk="0" hangingPunct="1">
        <a:lnSpc>
          <a:spcPct val="90000"/>
        </a:lnSpc>
        <a:spcBef>
          <a:spcPct val="20000"/>
        </a:spcBef>
        <a:buFont typeface="Arial" pitchFamily="34" charset="0"/>
        <a:buNone/>
        <a:defRPr sz="2900" b="0" kern="1200">
          <a:gradFill>
            <a:gsLst>
              <a:gs pos="0">
                <a:srgbClr val="000000"/>
              </a:gs>
              <a:gs pos="86000">
                <a:srgbClr val="000000"/>
              </a:gs>
            </a:gsLst>
            <a:lin ang="5400000" scaled="0"/>
          </a:gradFill>
          <a:latin typeface="Consolas" pitchFamily="49" charset="0"/>
          <a:ea typeface="+mn-ea"/>
          <a:cs typeface="Consolas" pitchFamily="49" charset="0"/>
        </a:defRPr>
      </a:lvl4pPr>
      <a:lvl5pPr marL="1732667" indent="0" algn="l" defTabSz="1110966" rtl="0" eaLnBrk="1" latinLnBrk="0" hangingPunct="1">
        <a:lnSpc>
          <a:spcPct val="90000"/>
        </a:lnSpc>
        <a:spcBef>
          <a:spcPct val="20000"/>
        </a:spcBef>
        <a:buFont typeface="Arial" pitchFamily="34" charset="0"/>
        <a:buNone/>
        <a:defRPr sz="2900" b="0" kern="1200">
          <a:gradFill>
            <a:gsLst>
              <a:gs pos="0">
                <a:srgbClr val="000000"/>
              </a:gs>
              <a:gs pos="86000">
                <a:srgbClr val="000000"/>
              </a:gs>
            </a:gsLst>
            <a:lin ang="5400000" scaled="0"/>
          </a:gradFill>
          <a:latin typeface="Consolas" pitchFamily="49" charset="0"/>
          <a:ea typeface="+mn-ea"/>
          <a:cs typeface="Consolas" pitchFamily="49" charset="0"/>
        </a:defRPr>
      </a:lvl5pPr>
      <a:lvl6pPr marL="3055151" indent="-277739" algn="l" defTabSz="1110966"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610634" indent="-277739" algn="l" defTabSz="1110966"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166115" indent="-277739" algn="l" defTabSz="1110966"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721596" indent="-277739" algn="l" defTabSz="1110966"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en-US"/>
      </a:defPPr>
      <a:lvl1pPr marL="0" algn="l" defTabSz="1110966" rtl="0" eaLnBrk="1" latinLnBrk="0" hangingPunct="1">
        <a:defRPr sz="2100" kern="1200">
          <a:solidFill>
            <a:schemeClr val="tx1"/>
          </a:solidFill>
          <a:latin typeface="+mn-lt"/>
          <a:ea typeface="+mn-ea"/>
          <a:cs typeface="+mn-cs"/>
        </a:defRPr>
      </a:lvl1pPr>
      <a:lvl2pPr marL="555482" algn="l" defTabSz="1110966" rtl="0" eaLnBrk="1" latinLnBrk="0" hangingPunct="1">
        <a:defRPr sz="2100" kern="1200">
          <a:solidFill>
            <a:schemeClr val="tx1"/>
          </a:solidFill>
          <a:latin typeface="+mn-lt"/>
          <a:ea typeface="+mn-ea"/>
          <a:cs typeface="+mn-cs"/>
        </a:defRPr>
      </a:lvl2pPr>
      <a:lvl3pPr marL="1110966" algn="l" defTabSz="1110966" rtl="0" eaLnBrk="1" latinLnBrk="0" hangingPunct="1">
        <a:defRPr sz="2100" kern="1200">
          <a:solidFill>
            <a:schemeClr val="tx1"/>
          </a:solidFill>
          <a:latin typeface="+mn-lt"/>
          <a:ea typeface="+mn-ea"/>
          <a:cs typeface="+mn-cs"/>
        </a:defRPr>
      </a:lvl3pPr>
      <a:lvl4pPr marL="1666447" algn="l" defTabSz="1110966" rtl="0" eaLnBrk="1" latinLnBrk="0" hangingPunct="1">
        <a:defRPr sz="2100" kern="1200">
          <a:solidFill>
            <a:schemeClr val="tx1"/>
          </a:solidFill>
          <a:latin typeface="+mn-lt"/>
          <a:ea typeface="+mn-ea"/>
          <a:cs typeface="+mn-cs"/>
        </a:defRPr>
      </a:lvl4pPr>
      <a:lvl5pPr marL="2221927" algn="l" defTabSz="1110966" rtl="0" eaLnBrk="1" latinLnBrk="0" hangingPunct="1">
        <a:defRPr sz="2100" kern="1200">
          <a:solidFill>
            <a:schemeClr val="tx1"/>
          </a:solidFill>
          <a:latin typeface="+mn-lt"/>
          <a:ea typeface="+mn-ea"/>
          <a:cs typeface="+mn-cs"/>
        </a:defRPr>
      </a:lvl5pPr>
      <a:lvl6pPr marL="2777413" algn="l" defTabSz="1110966" rtl="0" eaLnBrk="1" latinLnBrk="0" hangingPunct="1">
        <a:defRPr sz="2100" kern="1200">
          <a:solidFill>
            <a:schemeClr val="tx1"/>
          </a:solidFill>
          <a:latin typeface="+mn-lt"/>
          <a:ea typeface="+mn-ea"/>
          <a:cs typeface="+mn-cs"/>
        </a:defRPr>
      </a:lvl6pPr>
      <a:lvl7pPr marL="3332891" algn="l" defTabSz="1110966" rtl="0" eaLnBrk="1" latinLnBrk="0" hangingPunct="1">
        <a:defRPr sz="2100" kern="1200">
          <a:solidFill>
            <a:schemeClr val="tx1"/>
          </a:solidFill>
          <a:latin typeface="+mn-lt"/>
          <a:ea typeface="+mn-ea"/>
          <a:cs typeface="+mn-cs"/>
        </a:defRPr>
      </a:lvl7pPr>
      <a:lvl8pPr marL="3888374" algn="l" defTabSz="1110966" rtl="0" eaLnBrk="1" latinLnBrk="0" hangingPunct="1">
        <a:defRPr sz="2100" kern="1200">
          <a:solidFill>
            <a:schemeClr val="tx1"/>
          </a:solidFill>
          <a:latin typeface="+mn-lt"/>
          <a:ea typeface="+mn-ea"/>
          <a:cs typeface="+mn-cs"/>
        </a:defRPr>
      </a:lvl8pPr>
      <a:lvl9pPr marL="4443856" algn="l" defTabSz="1110966" rtl="0" eaLnBrk="1" latinLnBrk="0" hangingPunct="1">
        <a:defRPr sz="21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alpha val="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843197" y="1287858"/>
            <a:ext cx="7677853" cy="4403544"/>
          </a:xfrm>
          <a:prstGeom prst="rect">
            <a:avLst/>
          </a:prstGeom>
          <a:solidFill>
            <a:srgbClr val="1F8BF0"/>
          </a:solidFill>
          <a:ln w="9525">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lIns="111104" tIns="55550" rIns="111104" bIns="55550" rtlCol="0" anchor="ctr"/>
          <a:lstStyle/>
          <a:p>
            <a:pPr algn="ctr" defTabSz="1111010"/>
            <a:endParaRPr lang="en-US">
              <a:solidFill>
                <a:prstClr val="white"/>
              </a:solidFill>
            </a:endParaRPr>
          </a:p>
        </p:txBody>
      </p:sp>
      <p:sp>
        <p:nvSpPr>
          <p:cNvPr id="15" name="Rectangle 14"/>
          <p:cNvSpPr/>
          <p:nvPr userDrawn="1"/>
        </p:nvSpPr>
        <p:spPr bwMode="auto">
          <a:xfrm>
            <a:off x="8614732" y="1287858"/>
            <a:ext cx="2672612" cy="2161301"/>
          </a:xfrm>
          <a:prstGeom prst="rect">
            <a:avLst/>
          </a:prstGeom>
          <a:solidFill>
            <a:srgbClr val="FF19A7"/>
          </a:solidFill>
          <a:ln w="9525">
            <a:gradFill>
              <a:gsLst>
                <a:gs pos="0">
                  <a:srgbClr val="FDC7DE"/>
                </a:gs>
                <a:gs pos="50000">
                  <a:srgbClr val="FF19A7"/>
                </a:gs>
                <a:gs pos="100000">
                  <a:srgbClr val="FDD9F4"/>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11104" tIns="55550" rIns="111104" bIns="55550" numCol="1" spcCol="0" rtlCol="0" fromWordArt="0" anchor="b" anchorCtr="0" forceAA="0" compatLnSpc="1">
            <a:prstTxWarp prst="textNoShape">
              <a:avLst/>
            </a:prstTxWarp>
            <a:noAutofit/>
          </a:bodyPr>
          <a:lstStyle/>
          <a:p>
            <a:pPr defTabSz="1111010">
              <a:buFont typeface="Arial" pitchFamily="34" charset="0"/>
              <a:buNone/>
            </a:pPr>
            <a:r>
              <a:rPr lang="fr-FR" sz="2900" dirty="0" smtClean="0">
                <a:solidFill>
                  <a:prstClr val="white"/>
                </a:solidFill>
                <a:latin typeface="Segoe UI Light" pitchFamily="34" charset="0"/>
              </a:rPr>
              <a:t>palais des congrès </a:t>
            </a:r>
          </a:p>
          <a:p>
            <a:pPr defTabSz="1111010">
              <a:buFont typeface="Arial" pitchFamily="34" charset="0"/>
              <a:buNone/>
            </a:pPr>
            <a:r>
              <a:rPr lang="fr-FR" sz="2900" dirty="0" smtClean="0">
                <a:solidFill>
                  <a:prstClr val="white"/>
                </a:solidFill>
                <a:latin typeface="Segoe UI Light" pitchFamily="34" charset="0"/>
              </a:rPr>
              <a:t>Paris</a:t>
            </a:r>
            <a:endParaRPr lang="en-US" sz="2900" dirty="0">
              <a:solidFill>
                <a:prstClr val="white"/>
              </a:solidFill>
              <a:latin typeface="Segoe UI Light" pitchFamily="34" charset="0"/>
            </a:endParaRPr>
          </a:p>
        </p:txBody>
      </p:sp>
      <p:sp>
        <p:nvSpPr>
          <p:cNvPr id="18" name="Rectangle 17"/>
          <p:cNvSpPr/>
          <p:nvPr userDrawn="1"/>
        </p:nvSpPr>
        <p:spPr bwMode="auto">
          <a:xfrm>
            <a:off x="8614732" y="3530101"/>
            <a:ext cx="2675720" cy="2161301"/>
          </a:xfrm>
          <a:prstGeom prst="rect">
            <a:avLst/>
          </a:prstGeom>
          <a:solidFill>
            <a:srgbClr val="F4793B"/>
          </a:solidFill>
          <a:ln>
            <a:gradFill>
              <a:gsLst>
                <a:gs pos="0">
                  <a:schemeClr val="accent6">
                    <a:lumMod val="60000"/>
                    <a:lumOff val="40000"/>
                  </a:schemeClr>
                </a:gs>
                <a:gs pos="50000">
                  <a:schemeClr val="accent6">
                    <a:lumMod val="75000"/>
                  </a:schemeClr>
                </a:gs>
                <a:gs pos="100000">
                  <a:schemeClr val="accent6">
                    <a:lumMod val="20000"/>
                    <a:lumOff val="80000"/>
                  </a:schemeClr>
                </a:gs>
              </a:gsLst>
              <a:lin ang="5400000" scaled="0"/>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11098" tIns="222202" rIns="111098" bIns="55549" numCol="1" rtlCol="0" anchor="b" anchorCtr="0" compatLnSpc="1">
            <a:prstTxWarp prst="textNoShape">
              <a:avLst/>
            </a:prstTxWarp>
          </a:bodyPr>
          <a:lstStyle/>
          <a:p>
            <a:pPr defTabSz="1110645" fontAlgn="base">
              <a:spcBef>
                <a:spcPct val="0"/>
              </a:spcBef>
              <a:spcAft>
                <a:spcPct val="0"/>
              </a:spcAft>
              <a:buFont typeface="Arial" pitchFamily="34" charset="0"/>
              <a:buNone/>
            </a:pPr>
            <a:r>
              <a:rPr lang="fr-FR" sz="2900" dirty="0" smtClean="0">
                <a:solidFill>
                  <a:prstClr val="white"/>
                </a:solidFill>
                <a:latin typeface="Segoe UI Light" pitchFamily="34" charset="0"/>
                <a:ea typeface="Segoe UI" pitchFamily="34" charset="0"/>
                <a:cs typeface="Segoe UI" pitchFamily="34" charset="0"/>
              </a:rPr>
              <a:t>7, 8 et 9 février 2012</a:t>
            </a:r>
            <a:endParaRPr lang="en-US" sz="2900" dirty="0">
              <a:solidFill>
                <a:prstClr val="white"/>
              </a:solidFill>
              <a:latin typeface="Segoe UI Light" pitchFamily="34" charset="0"/>
              <a:ea typeface="Segoe UI" pitchFamily="34" charset="0"/>
              <a:cs typeface="Segoe UI" pitchFamily="34" charset="0"/>
            </a:endParaRPr>
          </a:p>
        </p:txBody>
      </p:sp>
      <p:pic>
        <p:nvPicPr>
          <p:cNvPr id="1028" name="Picture 4" descr="C:\Users\sebim\Desktop\TemplateTD\Eléments PPT TechDays 2012\logo-seul.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066715" y="2051899"/>
            <a:ext cx="7312343" cy="20981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27891"/>
      </p:ext>
    </p:extLst>
  </p:cSld>
  <p:clrMap bg1="lt1" tx1="dk1" bg2="lt2" tx2="dk2" accent1="accent1" accent2="accent2" accent3="accent3" accent4="accent4" accent5="accent5" accent6="accent6" hlink="hlink" folHlink="folHlink"/>
  <p:sldLayoutIdLst>
    <p:sldLayoutId id="2147483763" r:id="rId1"/>
  </p:sldLayoutIdLst>
  <p:timing>
    <p:tnLst>
      <p:par>
        <p:cTn id="1" dur="indefinite" restart="never" nodeType="tmRoot"/>
      </p:par>
    </p:tnLst>
  </p:timing>
  <p:hf sldNum="0" hdr="0" dt="0"/>
  <p:txStyles>
    <p:titleStyle>
      <a:lvl1pPr algn="ctr" defTabSz="1111010" rtl="0" eaLnBrk="1" latinLnBrk="0" hangingPunct="1">
        <a:spcBef>
          <a:spcPct val="0"/>
        </a:spcBef>
        <a:buNone/>
        <a:defRPr sz="5400" kern="1200">
          <a:solidFill>
            <a:schemeClr val="tx1"/>
          </a:solidFill>
          <a:latin typeface="+mj-lt"/>
          <a:ea typeface="+mj-ea"/>
          <a:cs typeface="+mj-cs"/>
        </a:defRPr>
      </a:lvl1pPr>
    </p:titleStyle>
    <p:bodyStyle>
      <a:lvl1pPr marL="416628" indent="-416628" algn="l" defTabSz="1111010" rtl="0" eaLnBrk="1" latinLnBrk="0" hangingPunct="1">
        <a:spcBef>
          <a:spcPct val="20000"/>
        </a:spcBef>
        <a:buFont typeface="Arial" pitchFamily="34" charset="0"/>
        <a:buChar char="•"/>
        <a:defRPr sz="3900" kern="1200">
          <a:solidFill>
            <a:schemeClr val="tx1"/>
          </a:solidFill>
          <a:latin typeface="+mn-lt"/>
          <a:ea typeface="+mn-ea"/>
          <a:cs typeface="+mn-cs"/>
        </a:defRPr>
      </a:lvl1pPr>
      <a:lvl2pPr marL="902694" indent="-347190" algn="l" defTabSz="1111010" rtl="0" eaLnBrk="1" latinLnBrk="0" hangingPunct="1">
        <a:spcBef>
          <a:spcPct val="20000"/>
        </a:spcBef>
        <a:buFont typeface="Arial" pitchFamily="34" charset="0"/>
        <a:buChar char="–"/>
        <a:defRPr sz="3500" kern="1200">
          <a:solidFill>
            <a:schemeClr val="tx1"/>
          </a:solidFill>
          <a:latin typeface="+mn-lt"/>
          <a:ea typeface="+mn-ea"/>
          <a:cs typeface="+mn-cs"/>
        </a:defRPr>
      </a:lvl2pPr>
      <a:lvl3pPr marL="1388760" indent="-277751" algn="l" defTabSz="1111010" rtl="0" eaLnBrk="1" latinLnBrk="0" hangingPunct="1">
        <a:spcBef>
          <a:spcPct val="20000"/>
        </a:spcBef>
        <a:buFont typeface="Arial" pitchFamily="34" charset="0"/>
        <a:buChar char="•"/>
        <a:defRPr sz="2900" kern="1200">
          <a:solidFill>
            <a:schemeClr val="tx1"/>
          </a:solidFill>
          <a:latin typeface="+mn-lt"/>
          <a:ea typeface="+mn-ea"/>
          <a:cs typeface="+mn-cs"/>
        </a:defRPr>
      </a:lvl3pPr>
      <a:lvl4pPr marL="1944267" indent="-277751" algn="l" defTabSz="1111010" rtl="0" eaLnBrk="1" latinLnBrk="0" hangingPunct="1">
        <a:spcBef>
          <a:spcPct val="20000"/>
        </a:spcBef>
        <a:buFont typeface="Arial" pitchFamily="34" charset="0"/>
        <a:buChar char="–"/>
        <a:defRPr sz="2400" kern="1200">
          <a:solidFill>
            <a:schemeClr val="tx1"/>
          </a:solidFill>
          <a:latin typeface="+mn-lt"/>
          <a:ea typeface="+mn-ea"/>
          <a:cs typeface="+mn-cs"/>
        </a:defRPr>
      </a:lvl4pPr>
      <a:lvl5pPr marL="2499769" indent="-277751" algn="l" defTabSz="1111010" rtl="0" eaLnBrk="1" latinLnBrk="0" hangingPunct="1">
        <a:spcBef>
          <a:spcPct val="20000"/>
        </a:spcBef>
        <a:buFont typeface="Arial" pitchFamily="34" charset="0"/>
        <a:buChar char="»"/>
        <a:defRPr sz="2400" kern="1200">
          <a:solidFill>
            <a:schemeClr val="tx1"/>
          </a:solidFill>
          <a:latin typeface="+mn-lt"/>
          <a:ea typeface="+mn-ea"/>
          <a:cs typeface="+mn-cs"/>
        </a:defRPr>
      </a:lvl5pPr>
      <a:lvl6pPr marL="3055273" indent="-277751" algn="l" defTabSz="1111010"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610778" indent="-277751" algn="l" defTabSz="1111010"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166281" indent="-277751" algn="l" defTabSz="1111010"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721784" indent="-277751" algn="l" defTabSz="1111010"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fr-FR"/>
      </a:defPPr>
      <a:lvl1pPr marL="0" algn="l" defTabSz="1111010" rtl="0" eaLnBrk="1" latinLnBrk="0" hangingPunct="1">
        <a:defRPr sz="2100" kern="1200">
          <a:solidFill>
            <a:schemeClr val="tx1"/>
          </a:solidFill>
          <a:latin typeface="+mn-lt"/>
          <a:ea typeface="+mn-ea"/>
          <a:cs typeface="+mn-cs"/>
        </a:defRPr>
      </a:lvl1pPr>
      <a:lvl2pPr marL="555507" algn="l" defTabSz="1111010" rtl="0" eaLnBrk="1" latinLnBrk="0" hangingPunct="1">
        <a:defRPr sz="2100" kern="1200">
          <a:solidFill>
            <a:schemeClr val="tx1"/>
          </a:solidFill>
          <a:latin typeface="+mn-lt"/>
          <a:ea typeface="+mn-ea"/>
          <a:cs typeface="+mn-cs"/>
        </a:defRPr>
      </a:lvl2pPr>
      <a:lvl3pPr marL="1111010" algn="l" defTabSz="1111010" rtl="0" eaLnBrk="1" latinLnBrk="0" hangingPunct="1">
        <a:defRPr sz="2100" kern="1200">
          <a:solidFill>
            <a:schemeClr val="tx1"/>
          </a:solidFill>
          <a:latin typeface="+mn-lt"/>
          <a:ea typeface="+mn-ea"/>
          <a:cs typeface="+mn-cs"/>
        </a:defRPr>
      </a:lvl3pPr>
      <a:lvl4pPr marL="1666512" algn="l" defTabSz="1111010" rtl="0" eaLnBrk="1" latinLnBrk="0" hangingPunct="1">
        <a:defRPr sz="2100" kern="1200">
          <a:solidFill>
            <a:schemeClr val="tx1"/>
          </a:solidFill>
          <a:latin typeface="+mn-lt"/>
          <a:ea typeface="+mn-ea"/>
          <a:cs typeface="+mn-cs"/>
        </a:defRPr>
      </a:lvl4pPr>
      <a:lvl5pPr marL="2222017" algn="l" defTabSz="1111010" rtl="0" eaLnBrk="1" latinLnBrk="0" hangingPunct="1">
        <a:defRPr sz="2100" kern="1200">
          <a:solidFill>
            <a:schemeClr val="tx1"/>
          </a:solidFill>
          <a:latin typeface="+mn-lt"/>
          <a:ea typeface="+mn-ea"/>
          <a:cs typeface="+mn-cs"/>
        </a:defRPr>
      </a:lvl5pPr>
      <a:lvl6pPr marL="2777525" algn="l" defTabSz="1111010" rtl="0" eaLnBrk="1" latinLnBrk="0" hangingPunct="1">
        <a:defRPr sz="2100" kern="1200">
          <a:solidFill>
            <a:schemeClr val="tx1"/>
          </a:solidFill>
          <a:latin typeface="+mn-lt"/>
          <a:ea typeface="+mn-ea"/>
          <a:cs typeface="+mn-cs"/>
        </a:defRPr>
      </a:lvl6pPr>
      <a:lvl7pPr marL="3333024" algn="l" defTabSz="1111010" rtl="0" eaLnBrk="1" latinLnBrk="0" hangingPunct="1">
        <a:defRPr sz="2100" kern="1200">
          <a:solidFill>
            <a:schemeClr val="tx1"/>
          </a:solidFill>
          <a:latin typeface="+mn-lt"/>
          <a:ea typeface="+mn-ea"/>
          <a:cs typeface="+mn-cs"/>
        </a:defRPr>
      </a:lvl7pPr>
      <a:lvl8pPr marL="3888529" algn="l" defTabSz="1111010" rtl="0" eaLnBrk="1" latinLnBrk="0" hangingPunct="1">
        <a:defRPr sz="2100" kern="1200">
          <a:solidFill>
            <a:schemeClr val="tx1"/>
          </a:solidFill>
          <a:latin typeface="+mn-lt"/>
          <a:ea typeface="+mn-ea"/>
          <a:cs typeface="+mn-cs"/>
        </a:defRPr>
      </a:lvl8pPr>
      <a:lvl9pPr marL="4444033" algn="l" defTabSz="1111010" rtl="0" eaLnBrk="1" latinLnBrk="0" hangingPunct="1">
        <a:defRPr sz="21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alpha val="0"/>
          </a:schemeClr>
        </a:solidFill>
        <a:effectLst/>
      </p:bgPr>
    </p:bg>
    <p:spTree>
      <p:nvGrpSpPr>
        <p:cNvPr id="1" name=""/>
        <p:cNvGrpSpPr/>
        <p:nvPr/>
      </p:nvGrpSpPr>
      <p:grpSpPr>
        <a:xfrm>
          <a:off x="0" y="0"/>
          <a:ext cx="0" cy="0"/>
          <a:chOff x="0" y="0"/>
          <a:chExt cx="0" cy="0"/>
        </a:xfrm>
      </p:grpSpPr>
      <p:pic>
        <p:nvPicPr>
          <p:cNvPr id="7" name="Picture 6" descr="Z:\Public\Genki\MICROSOFT\Tech Days\2011.11.29\PPT\couleurs\bleu02.png"/>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9768053" y="110168"/>
            <a:ext cx="1822600" cy="89454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3" descr="Z:\Public\Genki\MICROSOFT\Tech Days\2011.11.29\PPT\logo-seul.png"/>
          <p:cNvPicPr>
            <a:picLocks noChangeAspect="1" noChangeArrowheads="1"/>
          </p:cNvPicPr>
          <p:nvPr userDrawn="1"/>
        </p:nvPicPr>
        <p:blipFill>
          <a:blip r:embed="rId15" cstate="print">
            <a:extLst>
              <a:ext uri="{28A0092B-C50C-407E-A947-70E740481C1C}">
                <a14:useLocalDpi xmlns:a14="http://schemas.microsoft.com/office/drawing/2010/main" val="0"/>
              </a:ext>
            </a:extLst>
          </a:blip>
          <a:srcRect/>
          <a:stretch>
            <a:fillRect/>
          </a:stretch>
        </p:blipFill>
        <p:spPr bwMode="auto">
          <a:xfrm>
            <a:off x="9837493" y="214235"/>
            <a:ext cx="1742377" cy="47862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Z:\Public\Genki\MICROSOFT\Tech Days\2011.11.29\PPT\couleurs\rose01.png"/>
          <p:cNvPicPr>
            <a:picLocks noChangeAspect="1" noChangeArrowheads="1"/>
          </p:cNvPicPr>
          <p:nvPr userDrawn="1"/>
        </p:nvPicPr>
        <p:blipFill>
          <a:blip r:embed="rId16" cstate="print">
            <a:extLst>
              <a:ext uri="{28A0092B-C50C-407E-A947-70E740481C1C}">
                <a14:useLocalDpi xmlns:a14="http://schemas.microsoft.com/office/drawing/2010/main" val="0"/>
              </a:ext>
            </a:extLst>
          </a:blip>
          <a:srcRect/>
          <a:stretch>
            <a:fillRect/>
          </a:stretch>
        </p:blipFill>
        <p:spPr bwMode="auto">
          <a:xfrm>
            <a:off x="11632516" y="590171"/>
            <a:ext cx="428414" cy="41713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5" descr="Z:\Public\Genki\MICROSOFT\Tech Days\2011.11.29\PPT\couleurs\orange01.png"/>
          <p:cNvPicPr>
            <a:picLocks noChangeAspect="1" noChangeArrowheads="1"/>
          </p:cNvPicPr>
          <p:nvPr userDrawn="1"/>
        </p:nvPicPr>
        <p:blipFill>
          <a:blip r:embed="rId17" cstate="print">
            <a:extLst>
              <a:ext uri="{28A0092B-C50C-407E-A947-70E740481C1C}">
                <a14:useLocalDpi xmlns:a14="http://schemas.microsoft.com/office/drawing/2010/main" val="0"/>
              </a:ext>
            </a:extLst>
          </a:blip>
          <a:srcRect/>
          <a:stretch>
            <a:fillRect/>
          </a:stretch>
        </p:blipFill>
        <p:spPr bwMode="auto">
          <a:xfrm>
            <a:off x="11632516" y="110167"/>
            <a:ext cx="428414" cy="44113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7" descr="Z:\Public\Genki\MICROSOFT\Tech Days\2011.11.29\PPT\pictos\cloud.png"/>
          <p:cNvPicPr>
            <a:picLocks noChangeAspect="1" noChangeArrowheads="1"/>
          </p:cNvPicPr>
          <p:nvPr userDrawn="1"/>
        </p:nvPicPr>
        <p:blipFill>
          <a:blip r:embed="rId18" cstate="print">
            <a:extLst>
              <a:ext uri="{28A0092B-C50C-407E-A947-70E740481C1C}">
                <a14:useLocalDpi xmlns:a14="http://schemas.microsoft.com/office/drawing/2010/main" val="0"/>
              </a:ext>
            </a:extLst>
          </a:blip>
          <a:srcRect/>
          <a:stretch>
            <a:fillRect/>
          </a:stretch>
        </p:blipFill>
        <p:spPr bwMode="auto">
          <a:xfrm>
            <a:off x="11661275" y="713805"/>
            <a:ext cx="370896" cy="169872"/>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8" descr="Z:\Public\Genki\MICROSOFT\Tech Days\2011.11.29\PPT\pictos\windows.png"/>
          <p:cNvPicPr>
            <a:picLocks noChangeAspect="1" noChangeArrowheads="1"/>
          </p:cNvPicPr>
          <p:nvPr userDrawn="1"/>
        </p:nvPicPr>
        <p:blipFill>
          <a:blip r:embed="rId19" cstate="print">
            <a:extLst>
              <a:ext uri="{28A0092B-C50C-407E-A947-70E740481C1C}">
                <a14:useLocalDpi xmlns:a14="http://schemas.microsoft.com/office/drawing/2010/main" val="0"/>
              </a:ext>
            </a:extLst>
          </a:blip>
          <a:srcRect/>
          <a:stretch>
            <a:fillRect/>
          </a:stretch>
        </p:blipFill>
        <p:spPr bwMode="auto">
          <a:xfrm>
            <a:off x="11687755" y="224139"/>
            <a:ext cx="313895" cy="2132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4782216"/>
      </p:ext>
    </p:extLst>
  </p:cSld>
  <p:clrMap bg1="lt1" tx1="dk1" bg2="lt2" tx2="dk2" accent1="accent1" accent2="accent2" accent3="accent3" accent4="accent4" accent5="accent5" accent6="accent6" hlink="hlink" folHlink="folHlink"/>
  <p:sldLayoutIdLst>
    <p:sldLayoutId id="2147483765" r:id="rId1"/>
    <p:sldLayoutId id="2147483766" r:id="rId2"/>
    <p:sldLayoutId id="2147483767" r:id="rId3"/>
    <p:sldLayoutId id="2147483768" r:id="rId4"/>
    <p:sldLayoutId id="2147483769" r:id="rId5"/>
    <p:sldLayoutId id="2147483770" r:id="rId6"/>
    <p:sldLayoutId id="2147483771" r:id="rId7"/>
    <p:sldLayoutId id="2147483772" r:id="rId8"/>
    <p:sldLayoutId id="2147483773" r:id="rId9"/>
    <p:sldLayoutId id="2147483774" r:id="rId10"/>
    <p:sldLayoutId id="2147483775" r:id="rId11"/>
    <p:sldLayoutId id="2147483777" r:id="rId12"/>
  </p:sldLayoutIdLst>
  <p:timing>
    <p:tnLst>
      <p:par>
        <p:cTn id="1" dur="indefinite" restart="never" nodeType="tmRoot"/>
      </p:par>
    </p:tnLst>
  </p:timing>
  <p:hf hdr="0" ftr="0"/>
  <p:txStyles>
    <p:titleStyle>
      <a:lvl1pPr algn="ctr" defTabSz="1111010" rtl="0" eaLnBrk="1" latinLnBrk="0" hangingPunct="1">
        <a:spcBef>
          <a:spcPct val="0"/>
        </a:spcBef>
        <a:buNone/>
        <a:defRPr sz="5400" kern="1200">
          <a:solidFill>
            <a:schemeClr val="tx1"/>
          </a:solidFill>
          <a:latin typeface="+mj-lt"/>
          <a:ea typeface="+mj-ea"/>
          <a:cs typeface="+mj-cs"/>
        </a:defRPr>
      </a:lvl1pPr>
    </p:titleStyle>
    <p:bodyStyle>
      <a:lvl1pPr marL="416628" indent="-416628" algn="l" defTabSz="1111010" rtl="0" eaLnBrk="1" latinLnBrk="0" hangingPunct="1">
        <a:spcBef>
          <a:spcPct val="20000"/>
        </a:spcBef>
        <a:buFont typeface="Arial" pitchFamily="34" charset="0"/>
        <a:buChar char="•"/>
        <a:defRPr sz="3900" kern="1200">
          <a:solidFill>
            <a:schemeClr val="tx1"/>
          </a:solidFill>
          <a:latin typeface="+mn-lt"/>
          <a:ea typeface="+mn-ea"/>
          <a:cs typeface="+mn-cs"/>
        </a:defRPr>
      </a:lvl1pPr>
      <a:lvl2pPr marL="902694" indent="-347190" algn="l" defTabSz="1111010" rtl="0" eaLnBrk="1" latinLnBrk="0" hangingPunct="1">
        <a:spcBef>
          <a:spcPct val="20000"/>
        </a:spcBef>
        <a:buFont typeface="Arial" pitchFamily="34" charset="0"/>
        <a:buChar char="–"/>
        <a:defRPr sz="3500" kern="1200">
          <a:solidFill>
            <a:schemeClr val="tx1"/>
          </a:solidFill>
          <a:latin typeface="+mn-lt"/>
          <a:ea typeface="+mn-ea"/>
          <a:cs typeface="+mn-cs"/>
        </a:defRPr>
      </a:lvl2pPr>
      <a:lvl3pPr marL="1388760" indent="-277751" algn="l" defTabSz="1111010" rtl="0" eaLnBrk="1" latinLnBrk="0" hangingPunct="1">
        <a:spcBef>
          <a:spcPct val="20000"/>
        </a:spcBef>
        <a:buFont typeface="Arial" pitchFamily="34" charset="0"/>
        <a:buChar char="•"/>
        <a:defRPr sz="2900" kern="1200">
          <a:solidFill>
            <a:schemeClr val="tx1"/>
          </a:solidFill>
          <a:latin typeface="+mn-lt"/>
          <a:ea typeface="+mn-ea"/>
          <a:cs typeface="+mn-cs"/>
        </a:defRPr>
      </a:lvl3pPr>
      <a:lvl4pPr marL="1944267" indent="-277751" algn="l" defTabSz="1111010" rtl="0" eaLnBrk="1" latinLnBrk="0" hangingPunct="1">
        <a:spcBef>
          <a:spcPct val="20000"/>
        </a:spcBef>
        <a:buFont typeface="Arial" pitchFamily="34" charset="0"/>
        <a:buChar char="–"/>
        <a:defRPr sz="2400" kern="1200">
          <a:solidFill>
            <a:schemeClr val="tx1"/>
          </a:solidFill>
          <a:latin typeface="+mn-lt"/>
          <a:ea typeface="+mn-ea"/>
          <a:cs typeface="+mn-cs"/>
        </a:defRPr>
      </a:lvl4pPr>
      <a:lvl5pPr marL="2499769" indent="-277751" algn="l" defTabSz="1111010" rtl="0" eaLnBrk="1" latinLnBrk="0" hangingPunct="1">
        <a:spcBef>
          <a:spcPct val="20000"/>
        </a:spcBef>
        <a:buFont typeface="Arial" pitchFamily="34" charset="0"/>
        <a:buChar char="»"/>
        <a:defRPr sz="2400" kern="1200">
          <a:solidFill>
            <a:schemeClr val="tx1"/>
          </a:solidFill>
          <a:latin typeface="+mn-lt"/>
          <a:ea typeface="+mn-ea"/>
          <a:cs typeface="+mn-cs"/>
        </a:defRPr>
      </a:lvl5pPr>
      <a:lvl6pPr marL="3055273" indent="-277751" algn="l" defTabSz="1111010"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610778" indent="-277751" algn="l" defTabSz="1111010"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166281" indent="-277751" algn="l" defTabSz="1111010"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721784" indent="-277751" algn="l" defTabSz="1111010"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fr-FR"/>
      </a:defPPr>
      <a:lvl1pPr marL="0" algn="l" defTabSz="1111010" rtl="0" eaLnBrk="1" latinLnBrk="0" hangingPunct="1">
        <a:defRPr sz="2100" kern="1200">
          <a:solidFill>
            <a:schemeClr val="tx1"/>
          </a:solidFill>
          <a:latin typeface="+mn-lt"/>
          <a:ea typeface="+mn-ea"/>
          <a:cs typeface="+mn-cs"/>
        </a:defRPr>
      </a:lvl1pPr>
      <a:lvl2pPr marL="555507" algn="l" defTabSz="1111010" rtl="0" eaLnBrk="1" latinLnBrk="0" hangingPunct="1">
        <a:defRPr sz="2100" kern="1200">
          <a:solidFill>
            <a:schemeClr val="tx1"/>
          </a:solidFill>
          <a:latin typeface="+mn-lt"/>
          <a:ea typeface="+mn-ea"/>
          <a:cs typeface="+mn-cs"/>
        </a:defRPr>
      </a:lvl2pPr>
      <a:lvl3pPr marL="1111010" algn="l" defTabSz="1111010" rtl="0" eaLnBrk="1" latinLnBrk="0" hangingPunct="1">
        <a:defRPr sz="2100" kern="1200">
          <a:solidFill>
            <a:schemeClr val="tx1"/>
          </a:solidFill>
          <a:latin typeface="+mn-lt"/>
          <a:ea typeface="+mn-ea"/>
          <a:cs typeface="+mn-cs"/>
        </a:defRPr>
      </a:lvl3pPr>
      <a:lvl4pPr marL="1666512" algn="l" defTabSz="1111010" rtl="0" eaLnBrk="1" latinLnBrk="0" hangingPunct="1">
        <a:defRPr sz="2100" kern="1200">
          <a:solidFill>
            <a:schemeClr val="tx1"/>
          </a:solidFill>
          <a:latin typeface="+mn-lt"/>
          <a:ea typeface="+mn-ea"/>
          <a:cs typeface="+mn-cs"/>
        </a:defRPr>
      </a:lvl4pPr>
      <a:lvl5pPr marL="2222017" algn="l" defTabSz="1111010" rtl="0" eaLnBrk="1" latinLnBrk="0" hangingPunct="1">
        <a:defRPr sz="2100" kern="1200">
          <a:solidFill>
            <a:schemeClr val="tx1"/>
          </a:solidFill>
          <a:latin typeface="+mn-lt"/>
          <a:ea typeface="+mn-ea"/>
          <a:cs typeface="+mn-cs"/>
        </a:defRPr>
      </a:lvl5pPr>
      <a:lvl6pPr marL="2777525" algn="l" defTabSz="1111010" rtl="0" eaLnBrk="1" latinLnBrk="0" hangingPunct="1">
        <a:defRPr sz="2100" kern="1200">
          <a:solidFill>
            <a:schemeClr val="tx1"/>
          </a:solidFill>
          <a:latin typeface="+mn-lt"/>
          <a:ea typeface="+mn-ea"/>
          <a:cs typeface="+mn-cs"/>
        </a:defRPr>
      </a:lvl6pPr>
      <a:lvl7pPr marL="3333024" algn="l" defTabSz="1111010" rtl="0" eaLnBrk="1" latinLnBrk="0" hangingPunct="1">
        <a:defRPr sz="2100" kern="1200">
          <a:solidFill>
            <a:schemeClr val="tx1"/>
          </a:solidFill>
          <a:latin typeface="+mn-lt"/>
          <a:ea typeface="+mn-ea"/>
          <a:cs typeface="+mn-cs"/>
        </a:defRPr>
      </a:lvl7pPr>
      <a:lvl8pPr marL="3888529" algn="l" defTabSz="1111010" rtl="0" eaLnBrk="1" latinLnBrk="0" hangingPunct="1">
        <a:defRPr sz="2100" kern="1200">
          <a:solidFill>
            <a:schemeClr val="tx1"/>
          </a:solidFill>
          <a:latin typeface="+mn-lt"/>
          <a:ea typeface="+mn-ea"/>
          <a:cs typeface="+mn-cs"/>
        </a:defRPr>
      </a:lvl8pPr>
      <a:lvl9pPr marL="4444033" algn="l" defTabSz="1111010" rtl="0" eaLnBrk="1" latinLnBrk="0" hangingPunct="1">
        <a:defRPr sz="21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alpha val="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362" y="274701"/>
            <a:ext cx="10968514" cy="1143265"/>
          </a:xfrm>
          <a:prstGeom prst="rect">
            <a:avLst/>
          </a:prstGeom>
        </p:spPr>
        <p:txBody>
          <a:bodyPr vert="horz" lIns="108709" tIns="54356" rIns="108709" bIns="54356" rtlCol="0" anchor="ctr">
            <a:normAutofit/>
          </a:bodyPr>
          <a:lstStyle/>
          <a:p>
            <a:r>
              <a:rPr lang="en-US" smtClean="0"/>
              <a:t>Click to edit Master title style</a:t>
            </a:r>
            <a:endParaRPr lang="en-GB"/>
          </a:p>
        </p:txBody>
      </p:sp>
      <p:sp>
        <p:nvSpPr>
          <p:cNvPr id="3" name="Text Placeholder 2"/>
          <p:cNvSpPr>
            <a:spLocks noGrp="1"/>
          </p:cNvSpPr>
          <p:nvPr>
            <p:ph type="body" idx="1"/>
          </p:nvPr>
        </p:nvSpPr>
        <p:spPr>
          <a:xfrm>
            <a:off x="609362" y="1600581"/>
            <a:ext cx="10968514" cy="4527011"/>
          </a:xfrm>
          <a:prstGeom prst="rect">
            <a:avLst/>
          </a:prstGeom>
        </p:spPr>
        <p:txBody>
          <a:bodyPr vert="horz" lIns="108709" tIns="54356" rIns="108709" bIns="54356"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4" name="Date Placeholder 3"/>
          <p:cNvSpPr>
            <a:spLocks noGrp="1"/>
          </p:cNvSpPr>
          <p:nvPr>
            <p:ph type="dt" sz="half" idx="2"/>
          </p:nvPr>
        </p:nvSpPr>
        <p:spPr>
          <a:xfrm>
            <a:off x="609363" y="6357822"/>
            <a:ext cx="2843689" cy="365210"/>
          </a:xfrm>
          <a:prstGeom prst="rect">
            <a:avLst/>
          </a:prstGeom>
        </p:spPr>
        <p:txBody>
          <a:bodyPr vert="horz" lIns="108709" tIns="54356" rIns="108709" bIns="54356" rtlCol="0" anchor="ctr"/>
          <a:lstStyle>
            <a:lvl1pPr algn="l">
              <a:defRPr sz="1400">
                <a:solidFill>
                  <a:schemeClr val="tx1">
                    <a:tint val="75000"/>
                  </a:schemeClr>
                </a:solidFill>
              </a:defRPr>
            </a:lvl1pPr>
          </a:lstStyle>
          <a:p>
            <a:fld id="{20ED95B1-2ECC-41C9-AF23-E73100B8F1F4}" type="datetimeFigureOut">
              <a:rPr lang="en-GB" smtClean="0"/>
              <a:t>21/01/2013</a:t>
            </a:fld>
            <a:endParaRPr lang="en-GB"/>
          </a:p>
        </p:txBody>
      </p:sp>
      <p:sp>
        <p:nvSpPr>
          <p:cNvPr id="5" name="Footer Placeholder 4"/>
          <p:cNvSpPr>
            <a:spLocks noGrp="1"/>
          </p:cNvSpPr>
          <p:nvPr>
            <p:ph type="ftr" sz="quarter" idx="3"/>
          </p:nvPr>
        </p:nvSpPr>
        <p:spPr>
          <a:xfrm>
            <a:off x="4163973" y="6357822"/>
            <a:ext cx="3859292" cy="365210"/>
          </a:xfrm>
          <a:prstGeom prst="rect">
            <a:avLst/>
          </a:prstGeom>
        </p:spPr>
        <p:txBody>
          <a:bodyPr vert="horz" lIns="108709" tIns="54356" rIns="108709" bIns="54356" rtlCol="0" anchor="ctr"/>
          <a:lstStyle>
            <a:lvl1pPr algn="ctr">
              <a:defRPr sz="14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734187" y="6357822"/>
            <a:ext cx="2843689" cy="365210"/>
          </a:xfrm>
          <a:prstGeom prst="rect">
            <a:avLst/>
          </a:prstGeom>
        </p:spPr>
        <p:txBody>
          <a:bodyPr vert="horz" lIns="108709" tIns="54356" rIns="108709" bIns="54356" rtlCol="0" anchor="ctr"/>
          <a:lstStyle>
            <a:lvl1pPr algn="r">
              <a:defRPr sz="1400">
                <a:solidFill>
                  <a:schemeClr val="tx1">
                    <a:tint val="75000"/>
                  </a:schemeClr>
                </a:solidFill>
              </a:defRPr>
            </a:lvl1pPr>
          </a:lstStyle>
          <a:p>
            <a:fld id="{A5FE1CD9-F7FB-4738-9F03-1334F5022C9F}" type="slidenum">
              <a:rPr lang="en-GB" smtClean="0"/>
              <a:t>‹#›</a:t>
            </a:fld>
            <a:endParaRPr lang="en-GB"/>
          </a:p>
        </p:txBody>
      </p:sp>
      <p:pic>
        <p:nvPicPr>
          <p:cNvPr id="7" name="Picture 6" descr="Z:\Public\Genki\MICROSOFT\Tech Days\2011.11.29\PPT\couleurs\bleu02.png"/>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9768053" y="110168"/>
            <a:ext cx="1822600" cy="89454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3" descr="Z:\Public\Genki\MICROSOFT\Tech Days\2011.11.29\PPT\logo-seul.png"/>
          <p:cNvPicPr>
            <a:picLocks noChangeAspect="1" noChangeArrowheads="1"/>
          </p:cNvPicPr>
          <p:nvPr userDrawn="1"/>
        </p:nvPicPr>
        <p:blipFill>
          <a:blip r:embed="rId16" cstate="print">
            <a:extLst>
              <a:ext uri="{28A0092B-C50C-407E-A947-70E740481C1C}">
                <a14:useLocalDpi xmlns:a14="http://schemas.microsoft.com/office/drawing/2010/main" val="0"/>
              </a:ext>
            </a:extLst>
          </a:blip>
          <a:srcRect/>
          <a:stretch>
            <a:fillRect/>
          </a:stretch>
        </p:blipFill>
        <p:spPr bwMode="auto">
          <a:xfrm>
            <a:off x="9837493" y="214235"/>
            <a:ext cx="1742377" cy="47862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Z:\Public\Genki\MICROSOFT\Tech Days\2011.11.29\PPT\couleurs\rose01.png"/>
          <p:cNvPicPr>
            <a:picLocks noChangeAspect="1" noChangeArrowheads="1"/>
          </p:cNvPicPr>
          <p:nvPr userDrawn="1"/>
        </p:nvPicPr>
        <p:blipFill>
          <a:blip r:embed="rId17" cstate="print">
            <a:extLst>
              <a:ext uri="{28A0092B-C50C-407E-A947-70E740481C1C}">
                <a14:useLocalDpi xmlns:a14="http://schemas.microsoft.com/office/drawing/2010/main" val="0"/>
              </a:ext>
            </a:extLst>
          </a:blip>
          <a:srcRect/>
          <a:stretch>
            <a:fillRect/>
          </a:stretch>
        </p:blipFill>
        <p:spPr bwMode="auto">
          <a:xfrm>
            <a:off x="11632516" y="590171"/>
            <a:ext cx="428414" cy="41713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5" descr="Z:\Public\Genki\MICROSOFT\Tech Days\2011.11.29\PPT\couleurs\orange01.png"/>
          <p:cNvPicPr>
            <a:picLocks noChangeAspect="1" noChangeArrowheads="1"/>
          </p:cNvPicPr>
          <p:nvPr userDrawn="1"/>
        </p:nvPicPr>
        <p:blipFill>
          <a:blip r:embed="rId18" cstate="print">
            <a:extLst>
              <a:ext uri="{28A0092B-C50C-407E-A947-70E740481C1C}">
                <a14:useLocalDpi xmlns:a14="http://schemas.microsoft.com/office/drawing/2010/main" val="0"/>
              </a:ext>
            </a:extLst>
          </a:blip>
          <a:srcRect/>
          <a:stretch>
            <a:fillRect/>
          </a:stretch>
        </p:blipFill>
        <p:spPr bwMode="auto">
          <a:xfrm>
            <a:off x="11632516" y="110167"/>
            <a:ext cx="428414" cy="44113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7" descr="Z:\Public\Genki\MICROSOFT\Tech Days\2011.11.29\PPT\pictos\cloud.png"/>
          <p:cNvPicPr>
            <a:picLocks noChangeAspect="1" noChangeArrowheads="1"/>
          </p:cNvPicPr>
          <p:nvPr userDrawn="1"/>
        </p:nvPicPr>
        <p:blipFill>
          <a:blip r:embed="rId19" cstate="print">
            <a:extLst>
              <a:ext uri="{28A0092B-C50C-407E-A947-70E740481C1C}">
                <a14:useLocalDpi xmlns:a14="http://schemas.microsoft.com/office/drawing/2010/main" val="0"/>
              </a:ext>
            </a:extLst>
          </a:blip>
          <a:srcRect/>
          <a:stretch>
            <a:fillRect/>
          </a:stretch>
        </p:blipFill>
        <p:spPr bwMode="auto">
          <a:xfrm>
            <a:off x="11661275" y="713805"/>
            <a:ext cx="370896" cy="169872"/>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8" descr="Z:\Public\Genki\MICROSOFT\Tech Days\2011.11.29\PPT\pictos\windows.png"/>
          <p:cNvPicPr>
            <a:picLocks noChangeAspect="1" noChangeArrowheads="1"/>
          </p:cNvPicPr>
          <p:nvPr userDrawn="1"/>
        </p:nvPicPr>
        <p:blipFill>
          <a:blip r:embed="rId20" cstate="print">
            <a:extLst>
              <a:ext uri="{28A0092B-C50C-407E-A947-70E740481C1C}">
                <a14:useLocalDpi xmlns:a14="http://schemas.microsoft.com/office/drawing/2010/main" val="0"/>
              </a:ext>
            </a:extLst>
          </a:blip>
          <a:srcRect/>
          <a:stretch>
            <a:fillRect/>
          </a:stretch>
        </p:blipFill>
        <p:spPr bwMode="auto">
          <a:xfrm>
            <a:off x="11687755" y="224139"/>
            <a:ext cx="313895" cy="2132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3576710"/>
      </p:ext>
    </p:extLst>
  </p:cSld>
  <p:clrMap bg1="lt1" tx1="dk1" bg2="lt2" tx2="dk2" accent1="accent1" accent2="accent2" accent3="accent3" accent4="accent4" accent5="accent5" accent6="accent6" hlink="hlink" folHlink="folHlink"/>
  <p:sldLayoutIdLst>
    <p:sldLayoutId id="2147483792" r:id="rId1"/>
    <p:sldLayoutId id="2147483793" r:id="rId2"/>
    <p:sldLayoutId id="2147483794" r:id="rId3"/>
    <p:sldLayoutId id="2147483795" r:id="rId4"/>
    <p:sldLayoutId id="2147483796" r:id="rId5"/>
    <p:sldLayoutId id="2147483797" r:id="rId6"/>
    <p:sldLayoutId id="2147483798" r:id="rId7"/>
    <p:sldLayoutId id="2147483799" r:id="rId8"/>
    <p:sldLayoutId id="2147483800" r:id="rId9"/>
    <p:sldLayoutId id="2147483801" r:id="rId10"/>
    <p:sldLayoutId id="2147483802" r:id="rId11"/>
    <p:sldLayoutId id="2147483806" r:id="rId12"/>
    <p:sldLayoutId id="2147483807" r:id="rId13"/>
  </p:sldLayoutIdLst>
  <p:txStyles>
    <p:titleStyle>
      <a:lvl1pPr algn="ctr" defTabSz="1087089" rtl="0" eaLnBrk="1" latinLnBrk="0" hangingPunct="1">
        <a:spcBef>
          <a:spcPct val="0"/>
        </a:spcBef>
        <a:buNone/>
        <a:defRPr sz="5200" kern="1200">
          <a:solidFill>
            <a:schemeClr val="tx1"/>
          </a:solidFill>
          <a:latin typeface="Candara" pitchFamily="34" charset="0"/>
          <a:ea typeface="+mj-ea"/>
          <a:cs typeface="+mj-cs"/>
        </a:defRPr>
      </a:lvl1pPr>
    </p:titleStyle>
    <p:bodyStyle>
      <a:lvl1pPr marL="407659" indent="-407659" algn="l" defTabSz="1087089" rtl="0" eaLnBrk="1" latinLnBrk="0" hangingPunct="1">
        <a:spcBef>
          <a:spcPct val="20000"/>
        </a:spcBef>
        <a:buFont typeface="Arial" pitchFamily="34" charset="0"/>
        <a:buChar char="•"/>
        <a:defRPr sz="3800" kern="1200">
          <a:solidFill>
            <a:schemeClr val="tx1"/>
          </a:solidFill>
          <a:latin typeface="Candara" pitchFamily="34" charset="0"/>
          <a:ea typeface="+mn-ea"/>
          <a:cs typeface="+mn-cs"/>
        </a:defRPr>
      </a:lvl1pPr>
      <a:lvl2pPr marL="883259" indent="-339718" algn="l" defTabSz="1087089" rtl="0" eaLnBrk="1" latinLnBrk="0" hangingPunct="1">
        <a:spcBef>
          <a:spcPct val="20000"/>
        </a:spcBef>
        <a:buFont typeface="Arial" pitchFamily="34" charset="0"/>
        <a:buChar char="–"/>
        <a:defRPr sz="3300" kern="1200">
          <a:solidFill>
            <a:schemeClr val="tx1"/>
          </a:solidFill>
          <a:latin typeface="Candara" pitchFamily="34" charset="0"/>
          <a:ea typeface="+mn-ea"/>
          <a:cs typeface="+mn-cs"/>
        </a:defRPr>
      </a:lvl2pPr>
      <a:lvl3pPr marL="1358863" indent="-271770" algn="l" defTabSz="1087089" rtl="0" eaLnBrk="1" latinLnBrk="0" hangingPunct="1">
        <a:spcBef>
          <a:spcPct val="20000"/>
        </a:spcBef>
        <a:buFont typeface="Arial" pitchFamily="34" charset="0"/>
        <a:buChar char="•"/>
        <a:defRPr sz="2900" kern="1200">
          <a:solidFill>
            <a:schemeClr val="tx1"/>
          </a:solidFill>
          <a:latin typeface="Candara" pitchFamily="34" charset="0"/>
          <a:ea typeface="+mn-ea"/>
          <a:cs typeface="+mn-cs"/>
        </a:defRPr>
      </a:lvl3pPr>
      <a:lvl4pPr marL="1902407" indent="-271770" algn="l" defTabSz="1087089" rtl="0" eaLnBrk="1" latinLnBrk="0" hangingPunct="1">
        <a:spcBef>
          <a:spcPct val="20000"/>
        </a:spcBef>
        <a:buFont typeface="Arial" pitchFamily="34" charset="0"/>
        <a:buChar char="–"/>
        <a:defRPr sz="2400" kern="1200">
          <a:solidFill>
            <a:schemeClr val="tx1"/>
          </a:solidFill>
          <a:latin typeface="Candara" pitchFamily="34" charset="0"/>
          <a:ea typeface="+mn-ea"/>
          <a:cs typeface="+mn-cs"/>
        </a:defRPr>
      </a:lvl4pPr>
      <a:lvl5pPr marL="2445953" indent="-271770" algn="l" defTabSz="1087089" rtl="0" eaLnBrk="1" latinLnBrk="0" hangingPunct="1">
        <a:spcBef>
          <a:spcPct val="20000"/>
        </a:spcBef>
        <a:buFont typeface="Arial" pitchFamily="34" charset="0"/>
        <a:buChar char="»"/>
        <a:defRPr sz="2400" kern="1200">
          <a:solidFill>
            <a:schemeClr val="tx1"/>
          </a:solidFill>
          <a:latin typeface="Candara" pitchFamily="34" charset="0"/>
          <a:ea typeface="+mn-ea"/>
          <a:cs typeface="+mn-cs"/>
        </a:defRPr>
      </a:lvl5pPr>
      <a:lvl6pPr marL="2989497" indent="-271770" algn="l" defTabSz="1087089"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3041" indent="-271770" algn="l" defTabSz="1087089"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76586" indent="-271770" algn="l" defTabSz="1087089"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0131" indent="-271770" algn="l" defTabSz="1087089"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en-US"/>
      </a:defPPr>
      <a:lvl1pPr marL="0" algn="l" defTabSz="1087089" rtl="0" eaLnBrk="1" latinLnBrk="0" hangingPunct="1">
        <a:defRPr sz="2100" kern="1200">
          <a:solidFill>
            <a:schemeClr val="tx1"/>
          </a:solidFill>
          <a:latin typeface="+mn-lt"/>
          <a:ea typeface="+mn-ea"/>
          <a:cs typeface="+mn-cs"/>
        </a:defRPr>
      </a:lvl1pPr>
      <a:lvl2pPr marL="543544" algn="l" defTabSz="1087089" rtl="0" eaLnBrk="1" latinLnBrk="0" hangingPunct="1">
        <a:defRPr sz="2100" kern="1200">
          <a:solidFill>
            <a:schemeClr val="tx1"/>
          </a:solidFill>
          <a:latin typeface="+mn-lt"/>
          <a:ea typeface="+mn-ea"/>
          <a:cs typeface="+mn-cs"/>
        </a:defRPr>
      </a:lvl2pPr>
      <a:lvl3pPr marL="1087089" algn="l" defTabSz="1087089" rtl="0" eaLnBrk="1" latinLnBrk="0" hangingPunct="1">
        <a:defRPr sz="2100" kern="1200">
          <a:solidFill>
            <a:schemeClr val="tx1"/>
          </a:solidFill>
          <a:latin typeface="+mn-lt"/>
          <a:ea typeface="+mn-ea"/>
          <a:cs typeface="+mn-cs"/>
        </a:defRPr>
      </a:lvl3pPr>
      <a:lvl4pPr marL="1630634" algn="l" defTabSz="1087089" rtl="0" eaLnBrk="1" latinLnBrk="0" hangingPunct="1">
        <a:defRPr sz="2100" kern="1200">
          <a:solidFill>
            <a:schemeClr val="tx1"/>
          </a:solidFill>
          <a:latin typeface="+mn-lt"/>
          <a:ea typeface="+mn-ea"/>
          <a:cs typeface="+mn-cs"/>
        </a:defRPr>
      </a:lvl4pPr>
      <a:lvl5pPr marL="2174180" algn="l" defTabSz="1087089" rtl="0" eaLnBrk="1" latinLnBrk="0" hangingPunct="1">
        <a:defRPr sz="2100" kern="1200">
          <a:solidFill>
            <a:schemeClr val="tx1"/>
          </a:solidFill>
          <a:latin typeface="+mn-lt"/>
          <a:ea typeface="+mn-ea"/>
          <a:cs typeface="+mn-cs"/>
        </a:defRPr>
      </a:lvl5pPr>
      <a:lvl6pPr marL="2717726" algn="l" defTabSz="1087089" rtl="0" eaLnBrk="1" latinLnBrk="0" hangingPunct="1">
        <a:defRPr sz="2100" kern="1200">
          <a:solidFill>
            <a:schemeClr val="tx1"/>
          </a:solidFill>
          <a:latin typeface="+mn-lt"/>
          <a:ea typeface="+mn-ea"/>
          <a:cs typeface="+mn-cs"/>
        </a:defRPr>
      </a:lvl6pPr>
      <a:lvl7pPr marL="3261267" algn="l" defTabSz="1087089" rtl="0" eaLnBrk="1" latinLnBrk="0" hangingPunct="1">
        <a:defRPr sz="2100" kern="1200">
          <a:solidFill>
            <a:schemeClr val="tx1"/>
          </a:solidFill>
          <a:latin typeface="+mn-lt"/>
          <a:ea typeface="+mn-ea"/>
          <a:cs typeface="+mn-cs"/>
        </a:defRPr>
      </a:lvl7pPr>
      <a:lvl8pPr marL="3804812" algn="l" defTabSz="1087089" rtl="0" eaLnBrk="1" latinLnBrk="0" hangingPunct="1">
        <a:defRPr sz="2100" kern="1200">
          <a:solidFill>
            <a:schemeClr val="tx1"/>
          </a:solidFill>
          <a:latin typeface="+mn-lt"/>
          <a:ea typeface="+mn-ea"/>
          <a:cs typeface="+mn-cs"/>
        </a:defRPr>
      </a:lvl8pPr>
      <a:lvl9pPr marL="4348361" algn="l" defTabSz="1087089" rtl="0" eaLnBrk="1" latinLnBrk="0" hangingPunct="1">
        <a:defRPr sz="21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7.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0.png"/><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4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3.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3.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16.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30.xml.rels><?xml version="1.0" encoding="UTF-8" standalone="yes"?>
<Relationships xmlns="http://schemas.openxmlformats.org/package/2006/relationships"><Relationship Id="rId3" Type="http://schemas.openxmlformats.org/officeDocument/2006/relationships/hyperlink" Target="http://tryfsharp.org/" TargetMode="External"/><Relationship Id="rId2" Type="http://schemas.openxmlformats.org/officeDocument/2006/relationships/hyperlink" Target="http://fsharp.net/" TargetMode="External"/><Relationship Id="rId1" Type="http://schemas.openxmlformats.org/officeDocument/2006/relationships/slideLayout" Target="../slideLayouts/slideLayout1.xml"/><Relationship Id="rId4" Type="http://schemas.openxmlformats.org/officeDocument/2006/relationships/hyperlink" Target="http://fsharp.github.com/"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p:cNvSpPr>
            <a:spLocks noGrp="1"/>
          </p:cNvSpPr>
          <p:nvPr>
            <p:ph type="ctrTitle"/>
          </p:nvPr>
        </p:nvSpPr>
        <p:spPr>
          <a:xfrm>
            <a:off x="923763" y="871581"/>
            <a:ext cx="10359152" cy="1470365"/>
          </a:xfrm>
        </p:spPr>
        <p:txBody>
          <a:bodyPr>
            <a:normAutofit fontScale="90000"/>
          </a:bodyPr>
          <a:lstStyle/>
          <a:p>
            <a:r>
              <a:rPr lang="en-GB" sz="5400" dirty="0" smtClean="0">
                <a:sym typeface="Wingdings" pitchFamily="2" charset="2"/>
              </a:rPr>
              <a:t/>
            </a:r>
            <a:br>
              <a:rPr lang="en-GB" sz="5400" dirty="0" smtClean="0">
                <a:sym typeface="Wingdings" pitchFamily="2" charset="2"/>
              </a:rPr>
            </a:br>
            <a:r>
              <a:rPr lang="en-GB" sz="5400" dirty="0">
                <a:sym typeface="Wingdings" pitchFamily="2" charset="2"/>
              </a:rPr>
              <a:t/>
            </a:r>
            <a:br>
              <a:rPr lang="en-GB" sz="5400" dirty="0">
                <a:sym typeface="Wingdings" pitchFamily="2" charset="2"/>
              </a:rPr>
            </a:br>
            <a:r>
              <a:rPr lang="en-GB" sz="5400" dirty="0" smtClean="0">
                <a:sym typeface="Wingdings" pitchFamily="2" charset="2"/>
              </a:rPr>
              <a:t/>
            </a:r>
            <a:br>
              <a:rPr lang="en-GB" sz="5400" dirty="0" smtClean="0">
                <a:sym typeface="Wingdings" pitchFamily="2" charset="2"/>
              </a:rPr>
            </a:br>
            <a:r>
              <a:rPr lang="en-GB" sz="5400" dirty="0" smtClean="0">
                <a:sym typeface="Wingdings" pitchFamily="2" charset="2"/>
              </a:rPr>
              <a:t>Themes </a:t>
            </a:r>
            <a:r>
              <a:rPr lang="en-GB" sz="5400" smtClean="0">
                <a:sym typeface="Wingdings" pitchFamily="2" charset="2"/>
              </a:rPr>
              <a:t>and Meditations </a:t>
            </a:r>
            <a:r>
              <a:rPr lang="en-GB" sz="5400" dirty="0" smtClean="0">
                <a:sym typeface="Wingdings" pitchFamily="2" charset="2"/>
              </a:rPr>
              <a:t>on F# Type Providers</a:t>
            </a:r>
            <a:br>
              <a:rPr lang="en-GB" sz="5400" dirty="0" smtClean="0">
                <a:sym typeface="Wingdings" pitchFamily="2" charset="2"/>
              </a:rPr>
            </a:br>
            <a:r>
              <a:rPr lang="en-GB" sz="3100" dirty="0" smtClean="0">
                <a:sym typeface="Wingdings" pitchFamily="2" charset="2"/>
              </a:rPr>
              <a:t>Information-Rich </a:t>
            </a:r>
            <a:r>
              <a:rPr lang="en-GB" sz="3100" dirty="0">
                <a:sym typeface="Wingdings" pitchFamily="2" charset="2"/>
              </a:rPr>
              <a:t>Functional Programming for Internet-Scale Data </a:t>
            </a:r>
            <a:r>
              <a:rPr lang="en-GB" sz="3100" dirty="0" smtClean="0">
                <a:sym typeface="Wingdings" pitchFamily="2" charset="2"/>
              </a:rPr>
              <a:t>Sources</a:t>
            </a:r>
            <a:br>
              <a:rPr lang="en-GB" sz="3100" dirty="0" smtClean="0">
                <a:sym typeface="Wingdings" pitchFamily="2" charset="2"/>
              </a:rPr>
            </a:br>
            <a:endParaRPr lang="fr-FR" sz="2400" dirty="0">
              <a:latin typeface="Candara" pitchFamily="34" charset="0"/>
            </a:endParaRPr>
          </a:p>
        </p:txBody>
      </p:sp>
      <p:sp>
        <p:nvSpPr>
          <p:cNvPr id="3" name="Sous-titre 2"/>
          <p:cNvSpPr>
            <a:spLocks noGrp="1"/>
          </p:cNvSpPr>
          <p:nvPr>
            <p:ph type="subTitle" idx="1"/>
          </p:nvPr>
        </p:nvSpPr>
        <p:spPr>
          <a:xfrm>
            <a:off x="911077" y="4605445"/>
            <a:ext cx="10416051" cy="1753006"/>
          </a:xfrm>
        </p:spPr>
        <p:txBody>
          <a:bodyPr>
            <a:normAutofit fontScale="77500" lnSpcReduction="20000"/>
          </a:bodyPr>
          <a:lstStyle/>
          <a:p>
            <a:r>
              <a:rPr lang="fr-FR" b="0" dirty="0" smtClean="0">
                <a:solidFill>
                  <a:srgbClr val="1F8BF0"/>
                </a:solidFill>
              </a:rPr>
              <a:t>Don Syme, Keith Battocchi, Jomo Fisher, Donna Malayeri, Kenji Takeda, Tomas Petricek and </a:t>
            </a:r>
            <a:r>
              <a:rPr lang="fr-FR" b="0" dirty="0" err="1" smtClean="0">
                <a:solidFill>
                  <a:srgbClr val="1F8BF0"/>
                </a:solidFill>
              </a:rPr>
              <a:t>others</a:t>
            </a:r>
            <a:endParaRPr lang="fr-FR" b="0" dirty="0" smtClean="0">
              <a:solidFill>
                <a:srgbClr val="1F8BF0"/>
              </a:solidFill>
            </a:endParaRPr>
          </a:p>
          <a:p>
            <a:endParaRPr lang="fr-FR" b="0" dirty="0" smtClean="0">
              <a:solidFill>
                <a:srgbClr val="1F8BF0"/>
              </a:solidFill>
            </a:endParaRPr>
          </a:p>
          <a:p>
            <a:r>
              <a:rPr lang="fr-FR" b="0" dirty="0" smtClean="0">
                <a:solidFill>
                  <a:srgbClr val="1F8BF0"/>
                </a:solidFill>
              </a:rPr>
              <a:t>DDFP, </a:t>
            </a:r>
            <a:r>
              <a:rPr lang="fr-FR" dirty="0" smtClean="0">
                <a:solidFill>
                  <a:srgbClr val="1F8BF0"/>
                </a:solidFill>
              </a:rPr>
              <a:t>22</a:t>
            </a:r>
            <a:r>
              <a:rPr lang="fr-FR" b="0" dirty="0" smtClean="0">
                <a:solidFill>
                  <a:srgbClr val="1F8BF0"/>
                </a:solidFill>
              </a:rPr>
              <a:t> Jan 2012</a:t>
            </a:r>
            <a:endParaRPr lang="fr-FR" b="0" dirty="0" smtClean="0">
              <a:solidFill>
                <a:srgbClr val="1F8BF0"/>
              </a:solidFill>
            </a:endParaRPr>
          </a:p>
        </p:txBody>
      </p:sp>
    </p:spTree>
    <p:extLst>
      <p:ext uri="{BB962C8B-B14F-4D97-AF65-F5344CB8AC3E}">
        <p14:creationId xmlns:p14="http://schemas.microsoft.com/office/powerpoint/2010/main" val="103102168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The </a:t>
            </a:r>
            <a:r>
              <a:rPr lang="en-GB" dirty="0" smtClean="0"/>
              <a:t>approach…</a:t>
            </a:r>
            <a:endParaRPr lang="en-GB" dirty="0"/>
          </a:p>
        </p:txBody>
      </p:sp>
      <p:sp>
        <p:nvSpPr>
          <p:cNvPr id="5" name="Content Placeholder 4"/>
          <p:cNvSpPr>
            <a:spLocks noGrp="1"/>
          </p:cNvSpPr>
          <p:nvPr>
            <p:ph idx="1"/>
          </p:nvPr>
        </p:nvSpPr>
        <p:spPr>
          <a:xfrm>
            <a:off x="480960" y="1429090"/>
            <a:ext cx="11147562" cy="5047536"/>
          </a:xfrm>
        </p:spPr>
        <p:txBody>
          <a:bodyPr/>
          <a:lstStyle/>
          <a:p>
            <a:pPr lvl="0"/>
            <a:r>
              <a:rPr lang="en-GB" sz="3200" dirty="0" smtClean="0"/>
              <a:t>An </a:t>
            </a:r>
            <a:r>
              <a:rPr lang="en-GB" sz="3200" dirty="0" smtClean="0"/>
              <a:t>adaptor/provider model for </a:t>
            </a:r>
            <a:r>
              <a:rPr lang="en-GB" sz="3200" dirty="0" smtClean="0">
                <a:sym typeface="Symbol"/>
              </a:rPr>
              <a:t>“the outside world”</a:t>
            </a:r>
            <a:endParaRPr lang="en-GB" sz="3200" dirty="0"/>
          </a:p>
          <a:p>
            <a:pPr lvl="1"/>
            <a:r>
              <a:rPr lang="en-GB" sz="2800" dirty="0"/>
              <a:t>Integrate information spaces “directly”</a:t>
            </a:r>
          </a:p>
          <a:p>
            <a:pPr lvl="0" rtl="0"/>
            <a:r>
              <a:rPr lang="en-GB" sz="3200" dirty="0" smtClean="0"/>
              <a:t>A variation on compile-time meta-programming</a:t>
            </a:r>
          </a:p>
          <a:p>
            <a:pPr lvl="1"/>
            <a:r>
              <a:rPr lang="en-GB" sz="2800" dirty="0" smtClean="0"/>
              <a:t>Without the hell of macros</a:t>
            </a:r>
            <a:endParaRPr lang="en-GB" sz="2800" dirty="0" smtClean="0"/>
          </a:p>
          <a:p>
            <a:pPr lvl="0" rtl="0"/>
            <a:r>
              <a:rPr lang="en-GB" sz="3200" dirty="0" smtClean="0"/>
              <a:t>Scalable</a:t>
            </a:r>
            <a:r>
              <a:rPr lang="en-GB" sz="3200" dirty="0" smtClean="0"/>
              <a:t>, on-demand expansion of </a:t>
            </a:r>
            <a:r>
              <a:rPr lang="en-GB" sz="3200" dirty="0" smtClean="0">
                <a:sym typeface="Symbol"/>
              </a:rPr>
              <a:t>symbols</a:t>
            </a:r>
            <a:endParaRPr lang="en-GB" sz="3200" dirty="0"/>
          </a:p>
          <a:p>
            <a:pPr lvl="1"/>
            <a:r>
              <a:rPr lang="en-GB" sz="2800" dirty="0" smtClean="0"/>
              <a:t>Type erasure for scalability</a:t>
            </a:r>
            <a:endParaRPr lang="en-GB" sz="2800" dirty="0"/>
          </a:p>
          <a:p>
            <a:pPr lvl="0" rtl="0"/>
            <a:r>
              <a:rPr lang="en-GB" sz="3200" dirty="0" smtClean="0"/>
              <a:t>Reuse visual language tooling </a:t>
            </a:r>
            <a:endParaRPr lang="en-GB" sz="3200" dirty="0" smtClean="0"/>
          </a:p>
          <a:p>
            <a:pPr lvl="1"/>
            <a:r>
              <a:rPr lang="en-GB" sz="2800" dirty="0"/>
              <a:t>F</a:t>
            </a:r>
            <a:r>
              <a:rPr lang="en-GB" sz="2800" dirty="0" smtClean="0"/>
              <a:t>or </a:t>
            </a:r>
            <a:r>
              <a:rPr lang="en-GB" sz="2800" dirty="0" smtClean="0"/>
              <a:t>discovery, navigation, documentation, …</a:t>
            </a:r>
          </a:p>
          <a:p>
            <a:pPr lvl="0" rtl="0"/>
            <a:r>
              <a:rPr lang="en-GB" sz="3200" dirty="0" smtClean="0"/>
              <a:t>Focus on </a:t>
            </a:r>
            <a:r>
              <a:rPr lang="en-GB" sz="3200" dirty="0" smtClean="0"/>
              <a:t>*</a:t>
            </a:r>
            <a:r>
              <a:rPr lang="en-GB" sz="3200" dirty="0" err="1" smtClean="0"/>
              <a:t>ity</a:t>
            </a:r>
            <a:endParaRPr lang="en-GB" sz="3200" dirty="0" smtClean="0"/>
          </a:p>
          <a:p>
            <a:pPr lvl="1"/>
            <a:r>
              <a:rPr lang="en-GB" sz="2800" dirty="0" smtClean="0"/>
              <a:t>usability</a:t>
            </a:r>
            <a:r>
              <a:rPr lang="en-GB" sz="2800" dirty="0" smtClean="0"/>
              <a:t>, scalability, discoverability, productivity, robustness</a:t>
            </a:r>
            <a:endParaRPr lang="en-GB" sz="2800" dirty="0"/>
          </a:p>
        </p:txBody>
      </p:sp>
    </p:spTree>
    <p:extLst>
      <p:ext uri="{BB962C8B-B14F-4D97-AF65-F5344CB8AC3E}">
        <p14:creationId xmlns:p14="http://schemas.microsoft.com/office/powerpoint/2010/main" val="1897834950"/>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Paradigm Locator</a:t>
            </a:r>
            <a:endParaRPr lang="en-GB" dirty="0"/>
          </a:p>
        </p:txBody>
      </p:sp>
      <p:graphicFrame>
        <p:nvGraphicFramePr>
          <p:cNvPr id="3" name="Diagram 2"/>
          <p:cNvGraphicFramePr/>
          <p:nvPr>
            <p:extLst>
              <p:ext uri="{D42A27DB-BD31-4B8C-83A1-F6EECF244321}">
                <p14:modId xmlns:p14="http://schemas.microsoft.com/office/powerpoint/2010/main" val="1637804731"/>
              </p:ext>
            </p:extLst>
          </p:nvPr>
        </p:nvGraphicFramePr>
        <p:xfrm>
          <a:off x="418939" y="943194"/>
          <a:ext cx="11349365" cy="54590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71753462"/>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Paradigm Locator</a:t>
            </a:r>
            <a:endParaRPr lang="en-GB" dirty="0"/>
          </a:p>
        </p:txBody>
      </p:sp>
      <p:graphicFrame>
        <p:nvGraphicFramePr>
          <p:cNvPr id="3" name="Diagram 2"/>
          <p:cNvGraphicFramePr/>
          <p:nvPr>
            <p:extLst>
              <p:ext uri="{D42A27DB-BD31-4B8C-83A1-F6EECF244321}">
                <p14:modId xmlns:p14="http://schemas.microsoft.com/office/powerpoint/2010/main" val="3553567924"/>
              </p:ext>
            </p:extLst>
          </p:nvPr>
        </p:nvGraphicFramePr>
        <p:xfrm>
          <a:off x="647449" y="1038471"/>
          <a:ext cx="10727308" cy="496367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Rectangular Callout 3"/>
          <p:cNvSpPr/>
          <p:nvPr/>
        </p:nvSpPr>
        <p:spPr>
          <a:xfrm>
            <a:off x="3541913" y="4039463"/>
            <a:ext cx="8429509" cy="2697508"/>
          </a:xfrm>
          <a:prstGeom prst="wedgeRectCallout">
            <a:avLst>
              <a:gd name="adj1" fmla="val -23736"/>
              <a:gd name="adj2" fmla="val -65274"/>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wrap="square" lIns="111104" tIns="55550" rIns="111104" bIns="55550" rtlCol="0" anchor="ctr">
            <a:spAutoFit/>
          </a:bodyPr>
          <a:lstStyle/>
          <a:p>
            <a:r>
              <a:rPr lang="en-US" sz="2400" b="1" dirty="0" smtClean="0">
                <a:latin typeface="Candara" pitchFamily="34" charset="0"/>
              </a:rPr>
              <a:t>The </a:t>
            </a:r>
            <a:r>
              <a:rPr lang="en-US" sz="2400" b="1" dirty="0" smtClean="0">
                <a:latin typeface="Candara" pitchFamily="34" charset="0"/>
              </a:rPr>
              <a:t>search </a:t>
            </a:r>
            <a:r>
              <a:rPr lang="en-US" sz="2400" b="1" dirty="0" smtClean="0">
                <a:latin typeface="Candara" pitchFamily="34" charset="0"/>
              </a:rPr>
              <a:t>is on!</a:t>
            </a:r>
            <a:endParaRPr lang="en-US" sz="2400" b="1" dirty="0">
              <a:latin typeface="Candara" pitchFamily="34" charset="0"/>
            </a:endParaRPr>
          </a:p>
          <a:p>
            <a:endParaRPr lang="en-US" sz="2400" b="1" dirty="0">
              <a:latin typeface="Candara" pitchFamily="34" charset="0"/>
            </a:endParaRPr>
          </a:p>
          <a:p>
            <a:pPr marL="416628" indent="-416628">
              <a:buFont typeface="Arial" pitchFamily="34" charset="0"/>
              <a:buChar char="•"/>
            </a:pPr>
            <a:r>
              <a:rPr lang="en-US" sz="2400" b="1" dirty="0">
                <a:latin typeface="Candara" pitchFamily="34" charset="0"/>
              </a:rPr>
              <a:t>make statically typed </a:t>
            </a:r>
            <a:r>
              <a:rPr lang="en-US" sz="2400" b="1" dirty="0" err="1">
                <a:latin typeface="Candara" pitchFamily="34" charset="0"/>
              </a:rPr>
              <a:t>langs</a:t>
            </a:r>
            <a:r>
              <a:rPr lang="en-US" sz="2400" b="1" dirty="0">
                <a:latin typeface="Candara" pitchFamily="34" charset="0"/>
              </a:rPr>
              <a:t> </a:t>
            </a:r>
            <a:r>
              <a:rPr lang="en-US" sz="2400" b="1" dirty="0">
                <a:solidFill>
                  <a:srgbClr val="FFFF00"/>
                </a:solidFill>
                <a:latin typeface="Candara" pitchFamily="34" charset="0"/>
              </a:rPr>
              <a:t>more dynamic</a:t>
            </a:r>
          </a:p>
          <a:p>
            <a:pPr marL="416628" indent="-416628">
              <a:buFont typeface="Arial" pitchFamily="34" charset="0"/>
              <a:buChar char="•"/>
            </a:pPr>
            <a:endParaRPr lang="en-US" sz="2400" b="1" dirty="0">
              <a:latin typeface="Candara" pitchFamily="34" charset="0"/>
            </a:endParaRPr>
          </a:p>
          <a:p>
            <a:pPr marL="416628" indent="-416628">
              <a:buFont typeface="Arial" pitchFamily="34" charset="0"/>
              <a:buChar char="•"/>
            </a:pPr>
            <a:r>
              <a:rPr lang="en-US" sz="2400" b="1" dirty="0">
                <a:latin typeface="Candara" pitchFamily="34" charset="0"/>
              </a:rPr>
              <a:t>make dynamically typed </a:t>
            </a:r>
            <a:r>
              <a:rPr lang="en-US" sz="2400" b="1" dirty="0" err="1">
                <a:latin typeface="Candara" pitchFamily="34" charset="0"/>
              </a:rPr>
              <a:t>langs</a:t>
            </a:r>
            <a:r>
              <a:rPr lang="en-US" sz="2400" b="1" dirty="0">
                <a:latin typeface="Candara" pitchFamily="34" charset="0"/>
              </a:rPr>
              <a:t> </a:t>
            </a:r>
            <a:r>
              <a:rPr lang="en-US" sz="2400" b="1" dirty="0">
                <a:solidFill>
                  <a:srgbClr val="FFFF00"/>
                </a:solidFill>
                <a:latin typeface="Candara" pitchFamily="34" charset="0"/>
              </a:rPr>
              <a:t>more static</a:t>
            </a:r>
          </a:p>
          <a:p>
            <a:pPr marL="416628" indent="-416628">
              <a:buFont typeface="Arial" pitchFamily="34" charset="0"/>
              <a:buChar char="•"/>
            </a:pPr>
            <a:endParaRPr lang="en-US" sz="2400" b="1" dirty="0">
              <a:latin typeface="Candara" pitchFamily="34" charset="0"/>
            </a:endParaRPr>
          </a:p>
          <a:p>
            <a:pPr marL="416628" indent="-416628">
              <a:buFont typeface="Arial" pitchFamily="34" charset="0"/>
              <a:buChar char="•"/>
            </a:pPr>
            <a:r>
              <a:rPr lang="en-US" sz="2400" b="1" dirty="0">
                <a:solidFill>
                  <a:srgbClr val="FFFF00"/>
                </a:solidFill>
                <a:latin typeface="Candara" pitchFamily="34" charset="0"/>
              </a:rPr>
              <a:t>moderate static typing </a:t>
            </a:r>
            <a:r>
              <a:rPr lang="en-US" sz="2400" b="1" dirty="0">
                <a:latin typeface="Candara" pitchFamily="34" charset="0"/>
              </a:rPr>
              <a:t>in limited ways</a:t>
            </a:r>
            <a:endParaRPr lang="en-US" sz="2400" b="1" dirty="0">
              <a:solidFill>
                <a:srgbClr val="FFFF00"/>
              </a:solidFill>
              <a:latin typeface="Candara" pitchFamily="34" charset="0"/>
            </a:endParaRPr>
          </a:p>
        </p:txBody>
      </p:sp>
    </p:spTree>
    <p:extLst>
      <p:ext uri="{BB962C8B-B14F-4D97-AF65-F5344CB8AC3E}">
        <p14:creationId xmlns:p14="http://schemas.microsoft.com/office/powerpoint/2010/main" val="20290862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b="1" dirty="0" smtClean="0">
                <a:solidFill>
                  <a:schemeClr val="tx1"/>
                </a:solidFill>
              </a:rPr>
              <a:t>Example Providers</a:t>
            </a:r>
            <a:endParaRPr lang="en-GB" dirty="0">
              <a:solidFill>
                <a:schemeClr val="tx1"/>
              </a:solidFill>
            </a:endParaRPr>
          </a:p>
        </p:txBody>
      </p:sp>
      <p:sp>
        <p:nvSpPr>
          <p:cNvPr id="6" name="Text Placeholder 5"/>
          <p:cNvSpPr>
            <a:spLocks noGrp="1"/>
          </p:cNvSpPr>
          <p:nvPr>
            <p:ph type="body" sz="quarter" idx="10"/>
          </p:nvPr>
        </p:nvSpPr>
        <p:spPr>
          <a:xfrm>
            <a:off x="519045" y="1448141"/>
            <a:ext cx="11147562" cy="4179606"/>
          </a:xfrm>
        </p:spPr>
        <p:txBody>
          <a:bodyPr/>
          <a:lstStyle/>
          <a:p>
            <a:r>
              <a:rPr lang="en-GB" sz="2800" i="0" dirty="0" smtClean="0"/>
              <a:t>Freebase Provider (*)</a:t>
            </a:r>
          </a:p>
          <a:p>
            <a:r>
              <a:rPr lang="en-GB" sz="2800" i="0" dirty="0" smtClean="0"/>
              <a:t>World </a:t>
            </a:r>
            <a:r>
              <a:rPr lang="en-GB" sz="2800" i="0" dirty="0" smtClean="0"/>
              <a:t>Bank </a:t>
            </a:r>
            <a:r>
              <a:rPr lang="en-GB" sz="2800" i="0" dirty="0" smtClean="0"/>
              <a:t>Provider (*)</a:t>
            </a:r>
          </a:p>
          <a:p>
            <a:r>
              <a:rPr lang="en-GB" sz="2800" dirty="0" smtClean="0"/>
              <a:t>SQL Provider</a:t>
            </a:r>
          </a:p>
          <a:p>
            <a:r>
              <a:rPr lang="en-GB" sz="2800" i="0" dirty="0" err="1" smtClean="0"/>
              <a:t>OData</a:t>
            </a:r>
            <a:r>
              <a:rPr lang="en-GB" sz="2800" i="0" dirty="0" smtClean="0"/>
              <a:t> Provider</a:t>
            </a:r>
          </a:p>
          <a:p>
            <a:r>
              <a:rPr lang="en-GB" sz="2800" dirty="0" smtClean="0"/>
              <a:t>WSDL </a:t>
            </a:r>
            <a:r>
              <a:rPr lang="en-GB" sz="2800" dirty="0"/>
              <a:t>Provider</a:t>
            </a:r>
          </a:p>
          <a:p>
            <a:r>
              <a:rPr lang="en-GB" sz="2800" i="0" dirty="0" smtClean="0"/>
              <a:t>CSV Provider (*)</a:t>
            </a:r>
          </a:p>
          <a:p>
            <a:r>
              <a:rPr lang="en-GB" sz="2800" dirty="0" smtClean="0"/>
              <a:t>JSON Provider (*)</a:t>
            </a:r>
          </a:p>
          <a:p>
            <a:r>
              <a:rPr lang="en-GB" sz="2800" i="0" dirty="0" smtClean="0"/>
              <a:t>XML Provider (*)</a:t>
            </a:r>
          </a:p>
          <a:p>
            <a:r>
              <a:rPr lang="en-GB" sz="2800" i="0" dirty="0" smtClean="0"/>
              <a:t>R Provider (*)</a:t>
            </a:r>
          </a:p>
        </p:txBody>
      </p:sp>
      <p:sp>
        <p:nvSpPr>
          <p:cNvPr id="5" name="Subtitle 4"/>
          <p:cNvSpPr>
            <a:spLocks noGrp="1"/>
          </p:cNvSpPr>
          <p:nvPr>
            <p:ph type="subTitle" idx="4294967295"/>
          </p:nvPr>
        </p:nvSpPr>
        <p:spPr>
          <a:xfrm>
            <a:off x="2865438" y="2303463"/>
            <a:ext cx="9321800" cy="461962"/>
          </a:xfrm>
        </p:spPr>
        <p:txBody>
          <a:bodyPr/>
          <a:lstStyle/>
          <a:p>
            <a:endParaRPr lang="en-GB" b="1" dirty="0"/>
          </a:p>
          <a:p>
            <a:endParaRPr lang="en-GB" dirty="0"/>
          </a:p>
        </p:txBody>
      </p:sp>
    </p:spTree>
    <p:extLst>
      <p:ext uri="{BB962C8B-B14F-4D97-AF65-F5344CB8AC3E}">
        <p14:creationId xmlns:p14="http://schemas.microsoft.com/office/powerpoint/2010/main" val="40830491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19045" y="228654"/>
            <a:ext cx="11147562" cy="747897"/>
          </a:xfrm>
        </p:spPr>
        <p:txBody>
          <a:bodyPr/>
          <a:lstStyle/>
          <a:p>
            <a:r>
              <a:rPr lang="en-GB" b="1" dirty="0" smtClean="0">
                <a:solidFill>
                  <a:schemeClr val="tx1"/>
                </a:solidFill>
              </a:rPr>
              <a:t>Example</a:t>
            </a:r>
            <a:r>
              <a:rPr lang="en-GB" dirty="0" smtClean="0">
                <a:solidFill>
                  <a:schemeClr val="tx1"/>
                </a:solidFill>
              </a:rPr>
              <a:t>: </a:t>
            </a:r>
            <a:r>
              <a:rPr lang="en-GB" dirty="0" err="1" smtClean="0">
                <a:solidFill>
                  <a:schemeClr val="tx1"/>
                </a:solidFill>
              </a:rPr>
              <a:t>RProvider</a:t>
            </a:r>
            <a:endParaRPr lang="en-GB" dirty="0">
              <a:solidFill>
                <a:schemeClr val="tx1"/>
              </a:solidFill>
            </a:endParaRPr>
          </a:p>
        </p:txBody>
      </p:sp>
      <p:sp>
        <p:nvSpPr>
          <p:cNvPr id="6" name="Text Placeholder 5"/>
          <p:cNvSpPr>
            <a:spLocks noGrp="1"/>
          </p:cNvSpPr>
          <p:nvPr>
            <p:ph type="body" sz="quarter" idx="10"/>
          </p:nvPr>
        </p:nvSpPr>
        <p:spPr>
          <a:xfrm>
            <a:off x="519045" y="1448141"/>
            <a:ext cx="11147562" cy="2486835"/>
          </a:xfrm>
        </p:spPr>
        <p:txBody>
          <a:bodyPr/>
          <a:lstStyle/>
          <a:p>
            <a:r>
              <a:rPr lang="en-GB" sz="2800" dirty="0" smtClean="0"/>
              <a:t>Open source community provider for </a:t>
            </a:r>
            <a:r>
              <a:rPr lang="en-GB" sz="2800" dirty="0" err="1" smtClean="0"/>
              <a:t>interop</a:t>
            </a:r>
            <a:r>
              <a:rPr lang="en-GB" sz="2800" dirty="0" smtClean="0"/>
              <a:t> with R</a:t>
            </a:r>
          </a:p>
          <a:p>
            <a:endParaRPr lang="en-GB" sz="2800" i="0" dirty="0"/>
          </a:p>
          <a:p>
            <a:pPr lvl="1"/>
            <a:r>
              <a:rPr lang="en-GB" sz="2400" dirty="0"/>
              <a:t>discovers </a:t>
            </a:r>
            <a:r>
              <a:rPr lang="en-GB" sz="2400" dirty="0" smtClean="0"/>
              <a:t>installed R packages</a:t>
            </a:r>
          </a:p>
          <a:p>
            <a:pPr lvl="1"/>
            <a:r>
              <a:rPr lang="en-GB" sz="2400" dirty="0" smtClean="0"/>
              <a:t>Access &gt; 2,000 R packages</a:t>
            </a:r>
          </a:p>
          <a:p>
            <a:pPr lvl="1"/>
            <a:r>
              <a:rPr lang="en-GB" sz="2400" dirty="0" smtClean="0"/>
              <a:t>projects them as </a:t>
            </a:r>
            <a:r>
              <a:rPr lang="en-GB" sz="2400" dirty="0"/>
              <a:t>.NET namespaces </a:t>
            </a:r>
            <a:endParaRPr lang="en-GB" sz="2400" dirty="0" smtClean="0"/>
          </a:p>
          <a:p>
            <a:pPr lvl="1"/>
            <a:r>
              <a:rPr lang="en-GB" sz="2400" dirty="0" smtClean="0"/>
              <a:t>underneath </a:t>
            </a:r>
            <a:r>
              <a:rPr lang="en-GB" sz="2400" dirty="0"/>
              <a:t>the parent namespace </a:t>
            </a:r>
            <a:r>
              <a:rPr lang="en-GB" sz="2400" dirty="0" err="1" smtClean="0"/>
              <a:t>RProvider</a:t>
            </a:r>
            <a:endParaRPr lang="en-GB" sz="2400" dirty="0" smtClean="0"/>
          </a:p>
        </p:txBody>
      </p:sp>
      <p:sp>
        <p:nvSpPr>
          <p:cNvPr id="7" name="TextBox 6"/>
          <p:cNvSpPr txBox="1"/>
          <p:nvPr/>
        </p:nvSpPr>
        <p:spPr>
          <a:xfrm>
            <a:off x="8843750" y="174779"/>
            <a:ext cx="1480342" cy="338554"/>
          </a:xfrm>
          <a:prstGeom prst="rect">
            <a:avLst/>
          </a:prstGeom>
          <a:noFill/>
        </p:spPr>
        <p:txBody>
          <a:bodyPr wrap="none" lIns="0" tIns="0" rIns="0" bIns="0" rtlCol="0">
            <a:spAutoFit/>
          </a:bodyPr>
          <a:lstStyle/>
          <a:p>
            <a:r>
              <a:rPr lang="en-GB" sz="2200" b="1" dirty="0" smtClean="0">
                <a:gradFill>
                  <a:gsLst>
                    <a:gs pos="0">
                      <a:schemeClr val="tx1"/>
                    </a:gs>
                    <a:gs pos="86000">
                      <a:schemeClr val="tx1"/>
                    </a:gs>
                  </a:gsLst>
                  <a:lin ang="5400000" scaled="0"/>
                </a:gradFill>
                <a:latin typeface="Segoe Light" pitchFamily="34" charset="0"/>
              </a:rPr>
              <a:t>r </a:t>
            </a:r>
            <a:r>
              <a:rPr lang="en-GB" sz="2200" b="1" dirty="0">
                <a:gradFill>
                  <a:gsLst>
                    <a:gs pos="0">
                      <a:schemeClr val="tx1"/>
                    </a:gs>
                    <a:gs pos="86000">
                      <a:schemeClr val="tx1"/>
                    </a:gs>
                  </a:gsLst>
                  <a:lin ang="5400000" scaled="0"/>
                </a:gradFill>
                <a:latin typeface="Segoe Light" pitchFamily="34" charset="0"/>
              </a:rPr>
              <a:t>provider f</a:t>
            </a:r>
            <a:r>
              <a:rPr lang="en-GB" sz="2200" b="1" dirty="0" smtClean="0">
                <a:gradFill>
                  <a:gsLst>
                    <a:gs pos="0">
                      <a:schemeClr val="tx1"/>
                    </a:gs>
                    <a:gs pos="86000">
                      <a:schemeClr val="tx1"/>
                    </a:gs>
                  </a:gsLst>
                  <a:lin ang="5400000" scaled="0"/>
                </a:gradFill>
                <a:latin typeface="Segoe Light" pitchFamily="34" charset="0"/>
              </a:rPr>
              <a:t>#</a:t>
            </a:r>
          </a:p>
        </p:txBody>
      </p:sp>
      <p:pic>
        <p:nvPicPr>
          <p:cNvPr id="1027"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15118" t="33002" r="35897" b="36885"/>
          <a:stretch/>
        </p:blipFill>
        <p:spPr bwMode="auto">
          <a:xfrm>
            <a:off x="2320120" y="4435522"/>
            <a:ext cx="6373504" cy="2088107"/>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057612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326519" y="979025"/>
            <a:ext cx="11171635" cy="664951"/>
          </a:xfrm>
        </p:spPr>
        <p:txBody>
          <a:bodyPr>
            <a:noAutofit/>
          </a:bodyPr>
          <a:lstStyle/>
          <a:p>
            <a:r>
              <a:rPr lang="en-GB" sz="4900" dirty="0">
                <a:latin typeface="Candara" pitchFamily="34" charset="0"/>
              </a:rPr>
              <a:t/>
            </a:r>
            <a:br>
              <a:rPr lang="en-GB" sz="4900" dirty="0">
                <a:latin typeface="Candara" pitchFamily="34" charset="0"/>
              </a:rPr>
            </a:br>
            <a:r>
              <a:rPr lang="en-GB" sz="4900" dirty="0">
                <a:latin typeface="Candara" pitchFamily="34" charset="0"/>
              </a:rPr>
              <a:t>Definition #1</a:t>
            </a:r>
            <a:br>
              <a:rPr lang="en-GB" sz="4900" dirty="0">
                <a:latin typeface="Candara" pitchFamily="34" charset="0"/>
              </a:rPr>
            </a:br>
            <a:r>
              <a:rPr lang="en-GB" sz="4900" dirty="0">
                <a:latin typeface="Candara" pitchFamily="34" charset="0"/>
              </a:rPr>
              <a:t/>
            </a:r>
            <a:br>
              <a:rPr lang="en-GB" sz="4900" dirty="0">
                <a:latin typeface="Candara" pitchFamily="34" charset="0"/>
              </a:rPr>
            </a:br>
            <a:r>
              <a:rPr lang="en-US" sz="2900" i="1" dirty="0"/>
              <a:t>Information-rich programming</a:t>
            </a:r>
            <a:r>
              <a:rPr lang="en-US" sz="2900" dirty="0"/>
              <a:t> is where external schematized information sources are integral to the operation of the programs being constructed. </a:t>
            </a:r>
            <a:br>
              <a:rPr lang="en-US" sz="2900" dirty="0"/>
            </a:br>
            <a:r>
              <a:rPr lang="en-US" sz="2900" dirty="0"/>
              <a:t/>
            </a:r>
            <a:br>
              <a:rPr lang="en-US" sz="2900" dirty="0"/>
            </a:br>
            <a:r>
              <a:rPr lang="en-US" sz="2900" dirty="0"/>
              <a:t/>
            </a:r>
            <a:br>
              <a:rPr lang="en-US" sz="2900" dirty="0"/>
            </a:br>
            <a:r>
              <a:rPr lang="en-US" sz="2400" dirty="0"/>
              <a:t/>
            </a:r>
            <a:br>
              <a:rPr lang="en-US" sz="2400" dirty="0"/>
            </a:br>
            <a:r>
              <a:rPr lang="en-US" sz="2100" dirty="0"/>
              <a:t>These may be as simple as textual DSLs embedded as strings in the program itself, as familiar as SQL databases, as massive as a service exposing Wikipedia data, or the world-wide-web of HTML documents itself.</a:t>
            </a:r>
            <a:r>
              <a:rPr lang="en-GB" sz="2100" dirty="0"/>
              <a:t/>
            </a:r>
            <a:br>
              <a:rPr lang="en-GB" sz="2100" dirty="0"/>
            </a:br>
            <a:endParaRPr lang="en-GB" sz="4900" dirty="0">
              <a:latin typeface="Candara" pitchFamily="34" charset="0"/>
            </a:endParaRPr>
          </a:p>
        </p:txBody>
      </p:sp>
    </p:spTree>
    <p:extLst>
      <p:ext uri="{BB962C8B-B14F-4D97-AF65-F5344CB8AC3E}">
        <p14:creationId xmlns:p14="http://schemas.microsoft.com/office/powerpoint/2010/main" val="39106845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04248" y="902807"/>
            <a:ext cx="11171635" cy="664951"/>
          </a:xfrm>
        </p:spPr>
        <p:txBody>
          <a:bodyPr>
            <a:noAutofit/>
          </a:bodyPr>
          <a:lstStyle/>
          <a:p>
            <a:r>
              <a:rPr lang="en-GB" sz="4900" dirty="0">
                <a:latin typeface="Candara" pitchFamily="34" charset="0"/>
              </a:rPr>
              <a:t/>
            </a:r>
            <a:br>
              <a:rPr lang="en-GB" sz="4900" dirty="0">
                <a:latin typeface="Candara" pitchFamily="34" charset="0"/>
              </a:rPr>
            </a:br>
            <a:r>
              <a:rPr lang="en-GB" sz="4900" dirty="0">
                <a:latin typeface="Candara" pitchFamily="34" charset="0"/>
              </a:rPr>
              <a:t>Definition #2</a:t>
            </a:r>
            <a:br>
              <a:rPr lang="en-GB" sz="4900" dirty="0">
                <a:latin typeface="Candara" pitchFamily="34" charset="0"/>
              </a:rPr>
            </a:br>
            <a:r>
              <a:rPr lang="en-GB" sz="4900" dirty="0">
                <a:latin typeface="Candara" pitchFamily="34" charset="0"/>
              </a:rPr>
              <a:t/>
            </a:r>
            <a:br>
              <a:rPr lang="en-GB" sz="4900" dirty="0">
                <a:latin typeface="Candara" pitchFamily="34" charset="0"/>
              </a:rPr>
            </a:br>
            <a:r>
              <a:rPr lang="en-US" sz="2900" dirty="0"/>
              <a:t>A </a:t>
            </a:r>
            <a:r>
              <a:rPr lang="en-US" sz="2900" i="1" dirty="0"/>
              <a:t>(strongly-typed) information-rich programming language</a:t>
            </a:r>
            <a:r>
              <a:rPr lang="en-US" sz="2900" dirty="0"/>
              <a:t> integrates external information sources, where the schema and content of these sources are presented in a (strongly-typed) idiomatic form</a:t>
            </a:r>
            <a:br>
              <a:rPr lang="en-US" sz="2900" dirty="0"/>
            </a:br>
            <a:r>
              <a:rPr lang="en-US" sz="2400" dirty="0"/>
              <a:t/>
            </a:r>
            <a:br>
              <a:rPr lang="en-US" sz="2400" dirty="0"/>
            </a:br>
            <a:endParaRPr lang="en-GB" sz="4900" dirty="0">
              <a:latin typeface="Candara" pitchFamily="34" charset="0"/>
            </a:endParaRPr>
          </a:p>
        </p:txBody>
      </p:sp>
    </p:spTree>
    <p:extLst>
      <p:ext uri="{BB962C8B-B14F-4D97-AF65-F5344CB8AC3E}">
        <p14:creationId xmlns:p14="http://schemas.microsoft.com/office/powerpoint/2010/main" val="8417323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Recap: t</a:t>
            </a:r>
            <a:r>
              <a:rPr lang="en-GB" dirty="0" smtClean="0"/>
              <a:t>his </a:t>
            </a:r>
            <a:r>
              <a:rPr lang="en-GB" dirty="0" smtClean="0"/>
              <a:t>is different…</a:t>
            </a:r>
            <a:endParaRPr lang="en-GB" dirty="0"/>
          </a:p>
        </p:txBody>
      </p:sp>
      <p:sp>
        <p:nvSpPr>
          <p:cNvPr id="3" name="Content Placeholder 2"/>
          <p:cNvSpPr>
            <a:spLocks noGrp="1"/>
          </p:cNvSpPr>
          <p:nvPr>
            <p:ph idx="1"/>
          </p:nvPr>
        </p:nvSpPr>
        <p:spPr>
          <a:xfrm>
            <a:off x="609363" y="1600577"/>
            <a:ext cx="10677336" cy="4604337"/>
          </a:xfrm>
        </p:spPr>
        <p:txBody>
          <a:bodyPr/>
          <a:lstStyle/>
          <a:p>
            <a:pPr marL="1799602" lvl="4" indent="0" algn="ctr">
              <a:buNone/>
            </a:pPr>
            <a:r>
              <a:rPr lang="en-GB" i="1" dirty="0" smtClean="0"/>
              <a:t>“The </a:t>
            </a:r>
            <a:r>
              <a:rPr lang="en-GB" i="1" dirty="0"/>
              <a:t>idea of integrating internet-scale information services directly into the program's variable and type space that is in F# 3.0 is probably the most innovative programming language idea I have heard of in a </a:t>
            </a:r>
            <a:r>
              <a:rPr lang="en-GB" i="1" dirty="0" smtClean="0"/>
              <a:t>decade</a:t>
            </a:r>
            <a:r>
              <a:rPr lang="en-GB" i="1" dirty="0"/>
              <a:t>”  </a:t>
            </a:r>
            <a:r>
              <a:rPr lang="en-GB" i="1" dirty="0" smtClean="0"/>
              <a:t>(</a:t>
            </a:r>
            <a:r>
              <a:rPr lang="en-GB" dirty="0"/>
              <a:t>Jim </a:t>
            </a:r>
            <a:r>
              <a:rPr lang="en-GB" dirty="0" err="1" smtClean="0"/>
              <a:t>Cordy</a:t>
            </a:r>
            <a:r>
              <a:rPr lang="en-GB" dirty="0" smtClean="0"/>
              <a:t>, Queens U., faculty summit 2012</a:t>
            </a:r>
            <a:r>
              <a:rPr lang="en-GB" i="1" dirty="0" smtClean="0"/>
              <a:t>)</a:t>
            </a:r>
          </a:p>
          <a:p>
            <a:pPr marL="0" indent="0" algn="ctr">
              <a:buNone/>
            </a:pPr>
            <a:endParaRPr lang="en-GB" sz="2000" i="1" dirty="0" smtClean="0"/>
          </a:p>
          <a:p>
            <a:pPr>
              <a:buFont typeface="Arial" pitchFamily="34" charset="0"/>
              <a:buChar char="•"/>
            </a:pPr>
            <a:r>
              <a:rPr lang="en-GB" sz="3600" dirty="0" smtClean="0"/>
              <a:t>Perhaps, perhaps not…</a:t>
            </a:r>
          </a:p>
          <a:p>
            <a:pPr>
              <a:buFont typeface="Arial" pitchFamily="34" charset="0"/>
              <a:buChar char="•"/>
            </a:pPr>
            <a:r>
              <a:rPr lang="en-GB" sz="3600" dirty="0" smtClean="0"/>
              <a:t>But if something so simple is perceived as so different, </a:t>
            </a:r>
            <a:r>
              <a:rPr lang="en-GB" sz="3600" dirty="0"/>
              <a:t>i</a:t>
            </a:r>
            <a:r>
              <a:rPr lang="en-GB" sz="3600" dirty="0" smtClean="0"/>
              <a:t>t is worth taking a long think about why</a:t>
            </a:r>
          </a:p>
          <a:p>
            <a:pPr>
              <a:buFont typeface="Arial" pitchFamily="34" charset="0"/>
              <a:buChar char="•"/>
            </a:pPr>
            <a:r>
              <a:rPr lang="en-GB" sz="3600" dirty="0" smtClean="0"/>
              <a:t>We need to prise apart assumptions</a:t>
            </a:r>
          </a:p>
          <a:p>
            <a:pPr marL="0" indent="0">
              <a:buNone/>
            </a:pPr>
            <a:r>
              <a:rPr lang="en-GB" sz="3600" dirty="0" smtClean="0"/>
              <a:t>		</a:t>
            </a:r>
            <a:endParaRPr lang="en-GB" sz="3600" dirty="0"/>
          </a:p>
        </p:txBody>
      </p:sp>
    </p:spTree>
    <p:extLst>
      <p:ext uri="{BB962C8B-B14F-4D97-AF65-F5344CB8AC3E}">
        <p14:creationId xmlns:p14="http://schemas.microsoft.com/office/powerpoint/2010/main" val="4248581418"/>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Recap: this is different…</a:t>
            </a:r>
            <a:endParaRPr lang="en-GB" dirty="0"/>
          </a:p>
        </p:txBody>
      </p:sp>
      <p:sp>
        <p:nvSpPr>
          <p:cNvPr id="3" name="Content Placeholder 2"/>
          <p:cNvSpPr>
            <a:spLocks noGrp="1"/>
          </p:cNvSpPr>
          <p:nvPr>
            <p:ph idx="1"/>
          </p:nvPr>
        </p:nvSpPr>
        <p:spPr>
          <a:xfrm>
            <a:off x="609363" y="1600577"/>
            <a:ext cx="10677336" cy="3674852"/>
          </a:xfrm>
        </p:spPr>
        <p:txBody>
          <a:bodyPr/>
          <a:lstStyle/>
          <a:p>
            <a:pPr>
              <a:buFont typeface="Arial" pitchFamily="34" charset="0"/>
              <a:buChar char="•"/>
            </a:pPr>
            <a:r>
              <a:rPr lang="en-GB" sz="3600" dirty="0" smtClean="0"/>
              <a:t>We like to see PL systems as logical systems</a:t>
            </a:r>
          </a:p>
          <a:p>
            <a:pPr>
              <a:buFont typeface="Arial" pitchFamily="34" charset="0"/>
              <a:buChar char="•"/>
            </a:pPr>
            <a:r>
              <a:rPr lang="en-GB" sz="3600" dirty="0" smtClean="0"/>
              <a:t>Traditional logical systems exclude interaction with reality</a:t>
            </a:r>
          </a:p>
          <a:p>
            <a:pPr lvl="1">
              <a:buFont typeface="Arial" pitchFamily="34" charset="0"/>
              <a:buChar char="•"/>
            </a:pPr>
            <a:r>
              <a:rPr lang="en-GB" sz="3200" dirty="0" smtClean="0"/>
              <a:t>This is a powerful and simplifying assumption </a:t>
            </a:r>
          </a:p>
          <a:p>
            <a:pPr lvl="1">
              <a:buFont typeface="Arial" pitchFamily="34" charset="0"/>
              <a:buChar char="•"/>
            </a:pPr>
            <a:r>
              <a:rPr lang="en-GB" sz="3200" dirty="0" smtClean="0"/>
              <a:t>It is also fundamentally wrong for modern applied programming languages</a:t>
            </a:r>
          </a:p>
          <a:p>
            <a:pPr lvl="1">
              <a:buFont typeface="Arial" pitchFamily="34" charset="0"/>
              <a:buChar char="•"/>
            </a:pPr>
            <a:endParaRPr lang="en-GB" sz="3200" dirty="0" smtClean="0"/>
          </a:p>
        </p:txBody>
      </p:sp>
    </p:spTree>
    <p:extLst>
      <p:ext uri="{BB962C8B-B14F-4D97-AF65-F5344CB8AC3E}">
        <p14:creationId xmlns:p14="http://schemas.microsoft.com/office/powerpoint/2010/main" val="16694561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a:xfrm>
                <a:off x="332695" y="661791"/>
                <a:ext cx="11171635" cy="609539"/>
              </a:xfrm>
            </p:spPr>
            <p:txBody>
              <a:bodyPr>
                <a:noAutofit/>
              </a:bodyPr>
              <a:lstStyle/>
              <a:p>
                <a:r>
                  <a:rPr lang="en-GB" sz="6600" dirty="0">
                    <a:latin typeface="ZapfChancery"/>
                    <a:sym typeface="Symbol"/>
                  </a:rPr>
                  <a:t></a:t>
                </a:r>
                <a:r>
                  <a:rPr lang="en-GB" sz="6600" dirty="0">
                    <a:ea typeface="Cambria Math"/>
                  </a:rPr>
                  <a:t> </a:t>
                </a:r>
                <a14:m>
                  <m:oMath xmlns:m="http://schemas.openxmlformats.org/officeDocument/2006/math">
                    <m:r>
                      <a:rPr lang="en-GB" sz="6600" i="1" dirty="0">
                        <a:latin typeface="Cambria Math"/>
                        <a:ea typeface="Cambria Math"/>
                      </a:rPr>
                      <m:t>⊢</m:t>
                    </m:r>
                    <m:r>
                      <a:rPr lang="en-GB" sz="8000">
                        <a:latin typeface="Cambria Math"/>
                        <a:sym typeface="Symbol"/>
                      </a:rPr>
                      <m:t> </m:t>
                    </m:r>
                    <m:r>
                      <a:rPr lang="en-GB" sz="7200" i="1">
                        <a:latin typeface="Cambria Math"/>
                        <a:sym typeface="Symbol"/>
                      </a:rPr>
                      <m:t>𝒆</m:t>
                    </m:r>
                  </m:oMath>
                </a14:m>
                <a:r>
                  <a:rPr lang="en-GB" sz="6600" dirty="0">
                    <a:latin typeface="Times New Roman" pitchFamily="18" charset="0"/>
                    <a:cs typeface="Times New Roman" pitchFamily="18" charset="0"/>
                  </a:rPr>
                  <a:t>   :  </a:t>
                </a:r>
                <a:r>
                  <a:rPr lang="en-GB" sz="6600" dirty="0" smtClean="0">
                    <a:latin typeface="ZapfChancery"/>
                    <a:sym typeface="Symbol"/>
                  </a:rPr>
                  <a:t></a:t>
                </a:r>
                <a14:m>
                  <m:oMath xmlns:m="http://schemas.openxmlformats.org/officeDocument/2006/math">
                    <m:r>
                      <a:rPr lang="en-GB" sz="9600">
                        <a:latin typeface="Cambria Math"/>
                        <a:sym typeface="Symbol"/>
                      </a:rPr>
                      <m:t> </m:t>
                    </m:r>
                  </m:oMath>
                </a14:m>
                <a:endParaRPr lang="en-GB" sz="6500" dirty="0">
                  <a:latin typeface="Candara" pitchFamily="34" charset="0"/>
                </a:endParaRPr>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332695" y="661791"/>
                <a:ext cx="11171635" cy="609539"/>
              </a:xfrm>
              <a:blipFill rotWithShape="1">
                <a:blip r:embed="rId2"/>
                <a:stretch>
                  <a:fillRect t="-15000" b="-180000"/>
                </a:stretch>
              </a:blipFill>
            </p:spPr>
            <p:txBody>
              <a:bodyPr/>
              <a:lstStyle/>
              <a:p>
                <a:r>
                  <a:rPr lang="en-GB">
                    <a:noFill/>
                  </a:rPr>
                  <a:t> </a:t>
                </a:r>
              </a:p>
            </p:txBody>
          </p:sp>
        </mc:Fallback>
      </mc:AlternateContent>
      <p:sp>
        <p:nvSpPr>
          <p:cNvPr id="4" name="Rectangular Callout 3"/>
          <p:cNvSpPr/>
          <p:nvPr/>
        </p:nvSpPr>
        <p:spPr bwMode="auto">
          <a:xfrm>
            <a:off x="7219453" y="2238431"/>
            <a:ext cx="4749421" cy="1323435"/>
          </a:xfrm>
          <a:prstGeom prst="wedgeRectCallout">
            <a:avLst>
              <a:gd name="adj1" fmla="val -72557"/>
              <a:gd name="adj2" fmla="val 51756"/>
            </a:avLst>
          </a:prstGeom>
          <a:solidFill>
            <a:srgbClr val="0070C0"/>
          </a:solidFill>
          <a:ln>
            <a:solidFill>
              <a:schemeClr val="bg1"/>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normAutofit/>
          </a:bodyPr>
          <a:lstStyle/>
          <a:p>
            <a:pPr algn="ctr" defTabSz="914099" fontAlgn="base">
              <a:spcBef>
                <a:spcPct val="0"/>
              </a:spcBef>
              <a:spcAft>
                <a:spcPct val="0"/>
              </a:spcAft>
            </a:pPr>
            <a:r>
              <a:rPr lang="en-GB" sz="4000" b="1" dirty="0" smtClean="0">
                <a:gradFill>
                  <a:gsLst>
                    <a:gs pos="0">
                      <a:srgbClr val="FFFFFF"/>
                    </a:gs>
                    <a:gs pos="100000">
                      <a:srgbClr val="FFFFFF"/>
                    </a:gs>
                  </a:gsLst>
                  <a:lin ang="5400000" scaled="0"/>
                </a:gradFill>
                <a:latin typeface="Segoe Light" pitchFamily="34" charset="0"/>
              </a:rPr>
              <a:t>The exclusion of reality</a:t>
            </a:r>
          </a:p>
        </p:txBody>
      </p:sp>
      <mc:AlternateContent xmlns:mc="http://schemas.openxmlformats.org/markup-compatibility/2006" xmlns:a14="http://schemas.microsoft.com/office/drawing/2010/main">
        <mc:Choice Requires="a14">
          <p:sp>
            <p:nvSpPr>
              <p:cNvPr id="5" name="Title 1"/>
              <p:cNvSpPr txBox="1">
                <a:spLocks/>
              </p:cNvSpPr>
              <p:nvPr/>
            </p:nvSpPr>
            <p:spPr>
              <a:xfrm>
                <a:off x="332695" y="3593971"/>
                <a:ext cx="11171635" cy="609539"/>
              </a:xfrm>
              <a:prstGeom prst="rect">
                <a:avLst/>
              </a:prstGeom>
            </p:spPr>
            <p:txBody>
              <a:bodyPr vert="horz" wrap="square" lIns="0" tIns="0" rIns="0" bIns="0" rtlCol="0" anchor="t">
                <a:noAutofit/>
              </a:bodyPr>
              <a:lstStyle>
                <a:lvl1pPr algn="ctr" defTabSz="1110966" rtl="0" eaLnBrk="1" latinLnBrk="0" hangingPunct="1">
                  <a:lnSpc>
                    <a:spcPct val="90000"/>
                  </a:lnSpc>
                  <a:spcBef>
                    <a:spcPct val="0"/>
                  </a:spcBef>
                  <a:buNone/>
                  <a:defRPr lang="en-US" sz="5400" b="0" kern="1200" cap="none" spc="-121" baseline="0">
                    <a:ln w="3175">
                      <a:noFill/>
                    </a:ln>
                    <a:gradFill flip="none" rotWithShape="1">
                      <a:gsLst>
                        <a:gs pos="0">
                          <a:schemeClr val="tx1"/>
                        </a:gs>
                        <a:gs pos="86000">
                          <a:schemeClr val="tx1"/>
                        </a:gs>
                      </a:gsLst>
                      <a:lin ang="5400000" scaled="0"/>
                      <a:tileRect/>
                    </a:gradFill>
                    <a:effectLst/>
                    <a:latin typeface="+mj-lt"/>
                    <a:ea typeface="+mn-ea"/>
                    <a:cs typeface="Arial" charset="0"/>
                  </a:defRPr>
                </a:lvl1pPr>
              </a:lstStyle>
              <a:p>
                <a:r>
                  <a:rPr lang="en-GB" sz="9600" dirty="0" smtClean="0">
                    <a:latin typeface="ZapfChancery"/>
                    <a:sym typeface="Symbol"/>
                  </a:rPr>
                  <a:t></a:t>
                </a:r>
                <a:r>
                  <a:rPr lang="en-GB" sz="9600" baseline="-25000" dirty="0" smtClean="0">
                    <a:latin typeface="ZapfChancery"/>
                    <a:sym typeface="Symbol"/>
                  </a:rPr>
                  <a:t>0</a:t>
                </a:r>
                <a:r>
                  <a:rPr lang="en-GB" sz="9600" dirty="0" smtClean="0">
                    <a:ea typeface="Cambria Math"/>
                  </a:rPr>
                  <a:t> </a:t>
                </a:r>
                <a:r>
                  <a:rPr lang="en-GB" sz="9600" dirty="0">
                    <a:ea typeface="Cambria Math"/>
                  </a:rPr>
                  <a:t>= </a:t>
                </a:r>
                <a:r>
                  <a:rPr lang="en-GB" sz="9600" dirty="0">
                    <a:latin typeface="Consolas" pitchFamily="49" charset="0"/>
                    <a:ea typeface="Cambria Math"/>
                    <a:cs typeface="Consolas" pitchFamily="49" charset="0"/>
                  </a:rPr>
                  <a:t>0</a:t>
                </a:r>
                <a14:m>
                  <m:oMath xmlns:m="http://schemas.openxmlformats.org/officeDocument/2006/math">
                    <m:r>
                      <a:rPr lang="en-GB" sz="9600">
                        <a:latin typeface="Cambria Math"/>
                        <a:sym typeface="Symbol"/>
                      </a:rPr>
                      <m:t> </m:t>
                    </m:r>
                  </m:oMath>
                </a14:m>
                <a:endParaRPr lang="en-GB" sz="6500" dirty="0">
                  <a:latin typeface="Candara" pitchFamily="34" charset="0"/>
                </a:endParaRPr>
              </a:p>
            </p:txBody>
          </p:sp>
        </mc:Choice>
        <mc:Fallback xmlns="">
          <p:sp>
            <p:nvSpPr>
              <p:cNvPr id="5" name="Title 1"/>
              <p:cNvSpPr txBox="1">
                <a:spLocks noRot="1" noChangeAspect="1" noMove="1" noResize="1" noEditPoints="1" noAdjustHandles="1" noChangeArrowheads="1" noChangeShapeType="1" noTextEdit="1"/>
              </p:cNvSpPr>
              <p:nvPr/>
            </p:nvSpPr>
            <p:spPr>
              <a:xfrm>
                <a:off x="332695" y="3593971"/>
                <a:ext cx="11171635" cy="609539"/>
              </a:xfrm>
              <a:prstGeom prst="rect">
                <a:avLst/>
              </a:prstGeom>
              <a:blipFill rotWithShape="1">
                <a:blip r:embed="rId3"/>
                <a:stretch>
                  <a:fillRect t="-93000" b="-236000"/>
                </a:stretch>
              </a:blipFill>
            </p:spPr>
            <p:txBody>
              <a:bodyPr/>
              <a:lstStyle/>
              <a:p>
                <a:r>
                  <a:rPr lang="en-GB">
                    <a:noFill/>
                  </a:rPr>
                  <a:t> </a:t>
                </a:r>
              </a:p>
            </p:txBody>
          </p:sp>
        </mc:Fallback>
      </mc:AlternateContent>
      <p:sp>
        <p:nvSpPr>
          <p:cNvPr id="6" name="Rectangular Callout 5"/>
          <p:cNvSpPr/>
          <p:nvPr/>
        </p:nvSpPr>
        <p:spPr bwMode="auto">
          <a:xfrm>
            <a:off x="7902054" y="307046"/>
            <a:ext cx="3766569" cy="523216"/>
          </a:xfrm>
          <a:prstGeom prst="wedgeRectCallout">
            <a:avLst>
              <a:gd name="adj1" fmla="val -95322"/>
              <a:gd name="adj2" fmla="val 103754"/>
            </a:avLst>
          </a:prstGeom>
          <a:solidFill>
            <a:srgbClr val="0070C0"/>
          </a:solidFill>
          <a:ln>
            <a:solidFill>
              <a:schemeClr val="bg1"/>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sz="2800" b="1" dirty="0" smtClean="0">
                <a:gradFill>
                  <a:gsLst>
                    <a:gs pos="0">
                      <a:srgbClr val="FFFFFF"/>
                    </a:gs>
                    <a:gs pos="100000">
                      <a:srgbClr val="FFFFFF"/>
                    </a:gs>
                  </a:gsLst>
                  <a:lin ang="5400000" scaled="0"/>
                </a:gradFill>
                <a:latin typeface="Segoe Light" pitchFamily="34" charset="0"/>
              </a:rPr>
              <a:t>Lots of work here</a:t>
            </a:r>
          </a:p>
        </p:txBody>
      </p:sp>
      <p:sp>
        <p:nvSpPr>
          <p:cNvPr id="7" name="Rectangular Callout 6"/>
          <p:cNvSpPr/>
          <p:nvPr/>
        </p:nvSpPr>
        <p:spPr bwMode="auto">
          <a:xfrm>
            <a:off x="8038012" y="1521273"/>
            <a:ext cx="3766569" cy="523216"/>
          </a:xfrm>
          <a:prstGeom prst="wedgeRectCallout">
            <a:avLst>
              <a:gd name="adj1" fmla="val -52928"/>
              <a:gd name="adj2" fmla="val -32491"/>
            </a:avLst>
          </a:prstGeom>
          <a:solidFill>
            <a:srgbClr val="0070C0"/>
          </a:solidFill>
          <a:ln>
            <a:solidFill>
              <a:schemeClr val="bg1"/>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sz="2800" b="1" dirty="0" smtClean="0">
                <a:gradFill>
                  <a:gsLst>
                    <a:gs pos="0">
                      <a:srgbClr val="FFFFFF"/>
                    </a:gs>
                    <a:gs pos="100000">
                      <a:srgbClr val="FFFFFF"/>
                    </a:gs>
                  </a:gsLst>
                  <a:lin ang="5400000" scaled="0"/>
                </a:gradFill>
                <a:latin typeface="Segoe Light" pitchFamily="34" charset="0"/>
              </a:rPr>
              <a:t>Lots of work here</a:t>
            </a:r>
          </a:p>
        </p:txBody>
      </p:sp>
      <p:sp>
        <p:nvSpPr>
          <p:cNvPr id="9" name="Rectangular Callout 8"/>
          <p:cNvSpPr/>
          <p:nvPr/>
        </p:nvSpPr>
        <p:spPr bwMode="auto">
          <a:xfrm>
            <a:off x="1394346" y="2638539"/>
            <a:ext cx="3766569" cy="523216"/>
          </a:xfrm>
          <a:prstGeom prst="wedgeRectCallout">
            <a:avLst>
              <a:gd name="adj1" fmla="val 21714"/>
              <a:gd name="adj2" fmla="val -197853"/>
            </a:avLst>
          </a:prstGeom>
          <a:solidFill>
            <a:srgbClr val="0070C0"/>
          </a:solidFill>
          <a:ln>
            <a:solidFill>
              <a:schemeClr val="bg1"/>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sz="2800" b="1" dirty="0" smtClean="0">
                <a:gradFill>
                  <a:gsLst>
                    <a:gs pos="0">
                      <a:srgbClr val="FFFFFF"/>
                    </a:gs>
                    <a:gs pos="100000">
                      <a:srgbClr val="FFFFFF"/>
                    </a:gs>
                  </a:gsLst>
                  <a:lin ang="5400000" scaled="0"/>
                </a:gradFill>
                <a:latin typeface="Segoe Light" pitchFamily="34" charset="0"/>
              </a:rPr>
              <a:t>But what about here?</a:t>
            </a:r>
          </a:p>
        </p:txBody>
      </p:sp>
    </p:spTree>
    <p:extLst>
      <p:ext uri="{BB962C8B-B14F-4D97-AF65-F5344CB8AC3E}">
        <p14:creationId xmlns:p14="http://schemas.microsoft.com/office/powerpoint/2010/main" val="4983407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7"/>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6"/>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9"/>
                                        </p:tgtEl>
                                        <p:attrNameLst>
                                          <p:attrName>style.visibility</p:attrName>
                                        </p:attrNameLst>
                                      </p:cBhvr>
                                      <p:to>
                                        <p:strVal val="hidden"/>
                                      </p:to>
                                    </p:set>
                                  </p:childTnLst>
                                </p:cTn>
                              </p:par>
                              <p:par>
                                <p:cTn id="27" presetID="1" presetClass="entr" presetSubtype="0" fill="hold" grpId="0" nodeType="withEffect">
                                  <p:stCondLst>
                                    <p:cond delay="0"/>
                                  </p:stCondLst>
                                  <p:childTnLst>
                                    <p:set>
                                      <p:cBhvr>
                                        <p:cTn id="28" dur="1" fill="hold">
                                          <p:stCondLst>
                                            <p:cond delay="0"/>
                                          </p:stCondLst>
                                        </p:cTn>
                                        <p:tgtEl>
                                          <p:spTgt spid="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animBg="1"/>
      <p:bldP spid="5" grpId="0"/>
      <p:bldP spid="6" grpId="0" animBg="1"/>
      <p:bldP spid="6" grpId="1" animBg="1"/>
      <p:bldP spid="7" grpId="0" animBg="1"/>
      <p:bldP spid="7" grpId="1" animBg="1"/>
      <p:bldP spid="9" grpId="0" animBg="1"/>
      <p:bldP spid="9" grpId="1" animBg="1"/>
    </p:bld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146" name="Title 1"/>
          <p:cNvSpPr>
            <a:spLocks noGrp="1"/>
          </p:cNvSpPr>
          <p:nvPr>
            <p:ph type="title"/>
          </p:nvPr>
        </p:nvSpPr>
        <p:spPr>
          <a:xfrm>
            <a:off x="399044" y="188768"/>
            <a:ext cx="11171635" cy="1108253"/>
          </a:xfrm>
        </p:spPr>
        <p:txBody>
          <a:bodyPr>
            <a:normAutofit/>
          </a:bodyPr>
          <a:lstStyle/>
          <a:p>
            <a:pPr eaLnBrk="1" hangingPunct="1">
              <a:defRPr/>
            </a:pPr>
            <a:r>
              <a:rPr lang="en-US" sz="6000" dirty="0">
                <a:latin typeface="Candara" pitchFamily="34" charset="0"/>
              </a:rPr>
              <a:t>F# and Open Source</a:t>
            </a:r>
            <a:endParaRPr sz="6000" b="1" dirty="0">
              <a:latin typeface="Candara" pitchFamily="34" charset="0"/>
            </a:endParaRPr>
          </a:p>
        </p:txBody>
      </p:sp>
      <p:sp>
        <p:nvSpPr>
          <p:cNvPr id="5" name="Text Placeholder 2"/>
          <p:cNvSpPr txBox="1">
            <a:spLocks/>
          </p:cNvSpPr>
          <p:nvPr/>
        </p:nvSpPr>
        <p:spPr>
          <a:xfrm>
            <a:off x="843371" y="1503907"/>
            <a:ext cx="10727308" cy="1428414"/>
          </a:xfrm>
          <a:prstGeom prst="rect">
            <a:avLst/>
          </a:prstGeom>
        </p:spPr>
        <p:txBody>
          <a:bodyPr vert="horz" wrap="square" lIns="0" tIns="0" rIns="0" bIns="0" rtlCol="0" anchor="ctr">
            <a:normAutofit/>
          </a:bodyPr>
          <a:lstStyle/>
          <a:p>
            <a:pPr marL="498313" indent="-498313" algn="ctr">
              <a:lnSpc>
                <a:spcPct val="90000"/>
              </a:lnSpc>
              <a:spcBef>
                <a:spcPct val="20000"/>
              </a:spcBef>
              <a:defRPr/>
            </a:pPr>
            <a:endParaRPr lang="en-GB" sz="3500" dirty="0">
              <a:gradFill>
                <a:gsLst>
                  <a:gs pos="0">
                    <a:schemeClr val="tx1"/>
                  </a:gs>
                  <a:gs pos="86000">
                    <a:schemeClr val="tx1"/>
                  </a:gs>
                </a:gsLst>
                <a:lin ang="5400000" scaled="0"/>
              </a:gradFill>
            </a:endParaRPr>
          </a:p>
        </p:txBody>
      </p:sp>
      <p:graphicFrame>
        <p:nvGraphicFramePr>
          <p:cNvPr id="2" name="Diagram 1"/>
          <p:cNvGraphicFramePr/>
          <p:nvPr>
            <p:extLst>
              <p:ext uri="{D42A27DB-BD31-4B8C-83A1-F6EECF244321}">
                <p14:modId xmlns:p14="http://schemas.microsoft.com/office/powerpoint/2010/main" val="1412931197"/>
              </p:ext>
            </p:extLst>
          </p:nvPr>
        </p:nvGraphicFramePr>
        <p:xfrm>
          <a:off x="614149" y="368490"/>
          <a:ext cx="11382233" cy="649109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761530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graphicEl>
                                              <a:dgm id="{A6C8B2CB-895B-4E02-B23B-913D219A3E06}"/>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graphicEl>
                                              <a:dgm id="{DF49E9E2-D1BE-4102-BB9B-72A0DEC024E4}"/>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graphicEl>
                                              <a:dgm id="{D437A6F3-3ED5-46BE-9A1F-F98E04B24349}"/>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graphicEl>
                                              <a:dgm id="{BACDA856-ECDB-4406-9C4E-00D54B0981AF}"/>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graphicEl>
                                              <a:dgm id="{58AEAE5F-E53F-4AFE-A11A-BD88C03840E8}"/>
                                            </p:graphic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graphicEl>
                                              <a:dgm id="{D6F86E6B-1D2A-4B48-91FA-D896350C903A}"/>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Sub>
          <a:bldDgm bld="one"/>
        </p:bldSub>
      </p:bldGraphic>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a:xfrm>
            <a:off x="519045" y="228654"/>
            <a:ext cx="11147562" cy="914096"/>
          </a:xfrm>
        </p:spPr>
        <p:txBody>
          <a:bodyPr/>
          <a:lstStyle/>
          <a:p>
            <a:pPr algn="ctr"/>
            <a:r>
              <a:rPr lang="en-GB" dirty="0" smtClean="0"/>
              <a:t>Meditations on </a:t>
            </a:r>
            <a:r>
              <a:rPr lang="en-GB" sz="6600" dirty="0">
                <a:latin typeface="ZapfChancery"/>
                <a:sym typeface="Symbol"/>
              </a:rPr>
              <a:t></a:t>
            </a:r>
            <a:r>
              <a:rPr lang="en-GB" sz="6600" baseline="-25000" dirty="0">
                <a:latin typeface="ZapfChancery"/>
                <a:sym typeface="Symbol"/>
              </a:rPr>
              <a:t>0</a:t>
            </a:r>
            <a:r>
              <a:rPr lang="en-GB" dirty="0" smtClean="0"/>
              <a:t> </a:t>
            </a:r>
            <a:endParaRPr lang="en-GB" dirty="0"/>
          </a:p>
        </p:txBody>
      </p:sp>
      <p:graphicFrame>
        <p:nvGraphicFramePr>
          <p:cNvPr id="5" name="Diagram 4"/>
          <p:cNvGraphicFramePr/>
          <p:nvPr>
            <p:extLst>
              <p:ext uri="{D42A27DB-BD31-4B8C-83A1-F6EECF244321}">
                <p14:modId xmlns:p14="http://schemas.microsoft.com/office/powerpoint/2010/main" val="2048747803"/>
              </p:ext>
            </p:extLst>
          </p:nvPr>
        </p:nvGraphicFramePr>
        <p:xfrm>
          <a:off x="519045" y="1448141"/>
          <a:ext cx="11147562" cy="507548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628126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graphicEl>
                                              <a:dgm id="{90D238AF-8111-48F4-87D0-8513B6795E16}"/>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graphicEl>
                                              <a:dgm id="{5C889AEA-E0C2-4FF9-A34D-CA456FDB903E}"/>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graphicEl>
                                              <a:dgm id="{BB6560F0-5737-4155-83E0-F00762C15097}"/>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graphicEl>
                                              <a:dgm id="{95717ED0-058B-40A8-AEF1-D8763A5D87CC}"/>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graphicEl>
                                              <a:dgm id="{2B9C4F42-7270-4926-91A5-B0F02BC89C9E}"/>
                                            </p:graphic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graphicEl>
                                              <a:dgm id="{02636C2B-1A91-4E5F-9560-97738B72DA61}"/>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Lst>
  </p:timing>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a:xfrm>
            <a:off x="519045" y="228654"/>
            <a:ext cx="11147562" cy="914096"/>
          </a:xfrm>
        </p:spPr>
        <p:txBody>
          <a:bodyPr/>
          <a:lstStyle/>
          <a:p>
            <a:pPr algn="ctr"/>
            <a:r>
              <a:rPr lang="en-GB" dirty="0" smtClean="0"/>
              <a:t>Meditations on </a:t>
            </a:r>
            <a:r>
              <a:rPr lang="en-GB" sz="6600" dirty="0">
                <a:latin typeface="ZapfChancery"/>
                <a:sym typeface="Symbol"/>
              </a:rPr>
              <a:t></a:t>
            </a:r>
            <a:r>
              <a:rPr lang="en-GB" sz="6600" baseline="-25000" dirty="0">
                <a:latin typeface="ZapfChancery"/>
                <a:sym typeface="Symbol"/>
              </a:rPr>
              <a:t>0</a:t>
            </a:r>
            <a:r>
              <a:rPr lang="en-GB" dirty="0" smtClean="0"/>
              <a:t> </a:t>
            </a:r>
            <a:endParaRPr lang="en-GB" dirty="0"/>
          </a:p>
        </p:txBody>
      </p:sp>
      <p:graphicFrame>
        <p:nvGraphicFramePr>
          <p:cNvPr id="5" name="Diagram 4"/>
          <p:cNvGraphicFramePr/>
          <p:nvPr>
            <p:extLst>
              <p:ext uri="{D42A27DB-BD31-4B8C-83A1-F6EECF244321}">
                <p14:modId xmlns:p14="http://schemas.microsoft.com/office/powerpoint/2010/main" val="3629539266"/>
              </p:ext>
            </p:extLst>
          </p:nvPr>
        </p:nvGraphicFramePr>
        <p:xfrm>
          <a:off x="519045" y="1448141"/>
          <a:ext cx="11147562" cy="50618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063208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graphicEl>
                                              <a:dgm id="{7CA26391-B69E-4A1C-8ED4-3A170885F4E2}"/>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graphicEl>
                                              <a:dgm id="{A79A055B-95A4-44BD-A67F-B5A5ABC9C814}"/>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graphicEl>
                                              <a:dgm id="{7DE51232-A39B-4346-A8B5-36F192675968}"/>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graphicEl>
                                              <a:dgm id="{44BA56FA-50F2-46D9-AB07-EFCB75B83A11}"/>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graphicEl>
                                              <a:dgm id="{14C5F710-3C2E-46ED-9199-093306C6172F}"/>
                                            </p:graphic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graphicEl>
                                              <a:dgm id="{1A98FB64-081D-4F6B-AC3C-8BA76C73DBF9}"/>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Lst>
  </p:timing>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42768" y="527271"/>
            <a:ext cx="11171635" cy="609539"/>
          </a:xfrm>
        </p:spPr>
        <p:txBody>
          <a:bodyPr>
            <a:noAutofit/>
          </a:bodyPr>
          <a:lstStyle/>
          <a:p>
            <a:r>
              <a:rPr lang="en-GB" sz="4900" dirty="0" smtClean="0">
                <a:latin typeface="Candara" pitchFamily="34" charset="0"/>
              </a:rPr>
              <a:t/>
            </a:r>
            <a:br>
              <a:rPr lang="en-GB" sz="4900" dirty="0" smtClean="0">
                <a:latin typeface="Candara" pitchFamily="34" charset="0"/>
              </a:rPr>
            </a:br>
            <a:r>
              <a:rPr lang="en-GB" sz="4900" dirty="0" smtClean="0">
                <a:latin typeface="Candara" pitchFamily="34" charset="0"/>
              </a:rPr>
              <a:t>Theme #1</a:t>
            </a:r>
            <a:br>
              <a:rPr lang="en-GB" sz="4900" dirty="0" smtClean="0">
                <a:latin typeface="Candara" pitchFamily="34" charset="0"/>
              </a:rPr>
            </a:br>
            <a:r>
              <a:rPr lang="en-GB" sz="4900" dirty="0" smtClean="0">
                <a:latin typeface="Candara" pitchFamily="34" charset="0"/>
              </a:rPr>
              <a:t/>
            </a:r>
            <a:br>
              <a:rPr lang="en-GB" sz="4900" dirty="0" smtClean="0">
                <a:latin typeface="Candara" pitchFamily="34" charset="0"/>
              </a:rPr>
            </a:br>
            <a:r>
              <a:rPr lang="en-GB" sz="4900" dirty="0" smtClean="0">
                <a:latin typeface="Candara" pitchFamily="34" charset="0"/>
              </a:rPr>
              <a:t>Big Data</a:t>
            </a:r>
            <a:r>
              <a:rPr lang="en-GB" sz="3500" dirty="0" smtClean="0">
                <a:latin typeface="Candara" pitchFamily="34" charset="0"/>
              </a:rPr>
              <a:t>  </a:t>
            </a:r>
            <a:r>
              <a:rPr lang="en-GB" sz="3500" dirty="0" smtClean="0">
                <a:latin typeface="Candara" pitchFamily="34" charset="0"/>
                <a:sym typeface="Wingdings" pitchFamily="2" charset="2"/>
              </a:rPr>
              <a:t> </a:t>
            </a:r>
            <a:r>
              <a:rPr lang="en-GB" sz="4900" dirty="0" smtClean="0">
                <a:latin typeface="Candara" pitchFamily="34" charset="0"/>
                <a:sym typeface="Wingdings" pitchFamily="2" charset="2"/>
              </a:rPr>
              <a:t>Big Metadata</a:t>
            </a:r>
            <a:br>
              <a:rPr lang="en-GB" sz="4900" dirty="0" smtClean="0">
                <a:latin typeface="Candara" pitchFamily="34" charset="0"/>
                <a:sym typeface="Wingdings" pitchFamily="2" charset="2"/>
              </a:rPr>
            </a:br>
            <a:r>
              <a:rPr lang="en-GB" sz="4900" dirty="0">
                <a:latin typeface="Candara" pitchFamily="34" charset="0"/>
                <a:sym typeface="Wingdings" pitchFamily="2" charset="2"/>
              </a:rPr>
              <a:t/>
            </a:r>
            <a:br>
              <a:rPr lang="en-GB" sz="4900" dirty="0">
                <a:latin typeface="Candara" pitchFamily="34" charset="0"/>
                <a:sym typeface="Wingdings" pitchFamily="2" charset="2"/>
              </a:rPr>
            </a:br>
            <a:r>
              <a:rPr lang="en-GB" sz="2800" dirty="0">
                <a:latin typeface="Candara" pitchFamily="34" charset="0"/>
                <a:sym typeface="Wingdings" pitchFamily="2" charset="2"/>
              </a:rPr>
              <a:t>Few existing programming languages are able to </a:t>
            </a:r>
            <a:r>
              <a:rPr lang="en-GB" sz="2800" dirty="0" smtClean="0">
                <a:latin typeface="Candara" pitchFamily="34" charset="0"/>
                <a:sym typeface="Wingdings" pitchFamily="2" charset="2"/>
              </a:rPr>
              <a:t>seamlessly </a:t>
            </a:r>
            <a:r>
              <a:rPr lang="en-GB" sz="2800" dirty="0">
                <a:latin typeface="Candara" pitchFamily="34" charset="0"/>
                <a:sym typeface="Wingdings" pitchFamily="2" charset="2"/>
              </a:rPr>
              <a:t>integrate </a:t>
            </a:r>
            <a:r>
              <a:rPr lang="en-GB" sz="2800" dirty="0" smtClean="0">
                <a:latin typeface="Candara" pitchFamily="34" charset="0"/>
                <a:sym typeface="Wingdings" pitchFamily="2" charset="2"/>
              </a:rPr>
              <a:t>external internet-scale metadata </a:t>
            </a:r>
            <a:r>
              <a:rPr lang="en-GB" sz="2800" dirty="0">
                <a:latin typeface="Candara" pitchFamily="34" charset="0"/>
                <a:sym typeface="Wingdings" pitchFamily="2" charset="2"/>
              </a:rPr>
              <a:t>in </a:t>
            </a:r>
            <a:r>
              <a:rPr lang="en-GB" sz="2800" dirty="0" smtClean="0">
                <a:latin typeface="Candara" pitchFamily="34" charset="0"/>
                <a:sym typeface="Wingdings" pitchFamily="2" charset="2"/>
              </a:rPr>
              <a:t>a scalable </a:t>
            </a:r>
            <a:r>
              <a:rPr lang="en-GB" sz="2800" dirty="0">
                <a:latin typeface="Candara" pitchFamily="34" charset="0"/>
                <a:sym typeface="Wingdings" pitchFamily="2" charset="2"/>
              </a:rPr>
              <a:t>way</a:t>
            </a:r>
            <a:r>
              <a:rPr lang="en-GB" sz="2800" dirty="0" smtClean="0">
                <a:latin typeface="Candara" pitchFamily="34" charset="0"/>
                <a:sym typeface="Wingdings" pitchFamily="2" charset="2"/>
              </a:rPr>
              <a:t>.</a:t>
            </a:r>
            <a:br>
              <a:rPr lang="en-GB" sz="2800" dirty="0" smtClean="0">
                <a:latin typeface="Candara" pitchFamily="34" charset="0"/>
                <a:sym typeface="Wingdings" pitchFamily="2" charset="2"/>
              </a:rPr>
            </a:br>
            <a:r>
              <a:rPr lang="en-GB" sz="2800" dirty="0" smtClean="0">
                <a:latin typeface="Candara" pitchFamily="34" charset="0"/>
                <a:sym typeface="Wingdings" pitchFamily="2" charset="2"/>
              </a:rPr>
              <a:t/>
            </a:r>
            <a:br>
              <a:rPr lang="en-GB" sz="2800" dirty="0" smtClean="0">
                <a:latin typeface="Candara" pitchFamily="34" charset="0"/>
                <a:sym typeface="Wingdings" pitchFamily="2" charset="2"/>
              </a:rPr>
            </a:br>
            <a:r>
              <a:rPr lang="en-GB" sz="2900" dirty="0" smtClean="0">
                <a:latin typeface="Candara" pitchFamily="34" charset="0"/>
                <a:sym typeface="Wingdings" pitchFamily="2" charset="2"/>
              </a:rPr>
              <a:t>Strongly typed languages and tooling have a role here, surely!</a:t>
            </a:r>
            <a:r>
              <a:rPr lang="en-GB" sz="4900" dirty="0" smtClean="0">
                <a:latin typeface="Candara" pitchFamily="34" charset="0"/>
              </a:rPr>
              <a:t/>
            </a:r>
            <a:br>
              <a:rPr lang="en-GB" sz="4900" dirty="0" smtClean="0">
                <a:latin typeface="Candara" pitchFamily="34" charset="0"/>
              </a:rPr>
            </a:br>
            <a:r>
              <a:rPr lang="en-GB" sz="4900" dirty="0" smtClean="0">
                <a:latin typeface="Candara" pitchFamily="34" charset="0"/>
              </a:rPr>
              <a:t/>
            </a:r>
            <a:br>
              <a:rPr lang="en-GB" sz="4900" dirty="0" smtClean="0">
                <a:latin typeface="Candara" pitchFamily="34" charset="0"/>
              </a:rPr>
            </a:br>
            <a:r>
              <a:rPr lang="en-GB" sz="4900" dirty="0" smtClean="0">
                <a:latin typeface="Candara" pitchFamily="34" charset="0"/>
              </a:rPr>
              <a:t/>
            </a:r>
            <a:br>
              <a:rPr lang="en-GB" sz="4900" dirty="0" smtClean="0">
                <a:latin typeface="Candara" pitchFamily="34" charset="0"/>
              </a:rPr>
            </a:br>
            <a:r>
              <a:rPr lang="en-GB" sz="4900" dirty="0" smtClean="0">
                <a:latin typeface="Candara" pitchFamily="34" charset="0"/>
              </a:rPr>
              <a:t/>
            </a:r>
            <a:br>
              <a:rPr lang="en-GB" sz="4900" dirty="0" smtClean="0">
                <a:latin typeface="Candara" pitchFamily="34" charset="0"/>
              </a:rPr>
            </a:br>
            <a:endParaRPr lang="en-GB" sz="4900" dirty="0">
              <a:latin typeface="Candara" pitchFamily="34" charset="0"/>
            </a:endParaRPr>
          </a:p>
        </p:txBody>
      </p:sp>
    </p:spTree>
    <p:extLst>
      <p:ext uri="{BB962C8B-B14F-4D97-AF65-F5344CB8AC3E}">
        <p14:creationId xmlns:p14="http://schemas.microsoft.com/office/powerpoint/2010/main" val="24810293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328513" y="270042"/>
            <a:ext cx="11171635" cy="609539"/>
          </a:xfrm>
        </p:spPr>
        <p:txBody>
          <a:bodyPr>
            <a:noAutofit/>
          </a:bodyPr>
          <a:lstStyle/>
          <a:p>
            <a:r>
              <a:rPr lang="en-GB" sz="4900" dirty="0" smtClean="0">
                <a:latin typeface="Candara" pitchFamily="34" charset="0"/>
              </a:rPr>
              <a:t/>
            </a:r>
            <a:br>
              <a:rPr lang="en-GB" sz="4900" dirty="0" smtClean="0">
                <a:latin typeface="Candara" pitchFamily="34" charset="0"/>
              </a:rPr>
            </a:br>
            <a:r>
              <a:rPr lang="en-GB" sz="4900" dirty="0" smtClean="0">
                <a:latin typeface="Candara" pitchFamily="34" charset="0"/>
              </a:rPr>
              <a:t>Theme #2</a:t>
            </a:r>
            <a:br>
              <a:rPr lang="en-GB" sz="4900" dirty="0" smtClean="0">
                <a:latin typeface="Candara" pitchFamily="34" charset="0"/>
              </a:rPr>
            </a:br>
            <a:r>
              <a:rPr lang="en-GB" sz="4900" dirty="0">
                <a:latin typeface="Candara" pitchFamily="34" charset="0"/>
              </a:rPr>
              <a:t/>
            </a:r>
            <a:br>
              <a:rPr lang="en-GB" sz="4900" dirty="0">
                <a:latin typeface="Candara" pitchFamily="34" charset="0"/>
              </a:rPr>
            </a:br>
            <a:r>
              <a:rPr lang="en-GB" sz="3600" dirty="0">
                <a:latin typeface="Candara" pitchFamily="34" charset="0"/>
              </a:rPr>
              <a:t>A strongly-typed, functional-first language is an </a:t>
            </a:r>
            <a:r>
              <a:rPr lang="en-GB" sz="3600" dirty="0" smtClean="0">
                <a:latin typeface="Candara" pitchFamily="34" charset="0"/>
              </a:rPr>
              <a:t>excellent </a:t>
            </a:r>
            <a:r>
              <a:rPr lang="en-GB" sz="3600" dirty="0">
                <a:latin typeface="Candara" pitchFamily="34" charset="0"/>
              </a:rPr>
              <a:t>starting point for strongly-typed information-rich </a:t>
            </a:r>
            <a:r>
              <a:rPr lang="en-GB" sz="3600" dirty="0" smtClean="0">
                <a:latin typeface="Candara" pitchFamily="34" charset="0"/>
              </a:rPr>
              <a:t>programming</a:t>
            </a:r>
            <a:r>
              <a:rPr lang="en-GB" sz="3600" dirty="0" smtClean="0">
                <a:latin typeface="Candara" pitchFamily="34" charset="0"/>
              </a:rPr>
              <a:t/>
            </a:r>
            <a:br>
              <a:rPr lang="en-GB" sz="3600" dirty="0" smtClean="0">
                <a:latin typeface="Candara" pitchFamily="34" charset="0"/>
              </a:rPr>
            </a:br>
            <a:r>
              <a:rPr lang="en-GB" sz="4900" dirty="0" smtClean="0">
                <a:latin typeface="Candara" pitchFamily="34" charset="0"/>
              </a:rPr>
              <a:t/>
            </a:r>
            <a:br>
              <a:rPr lang="en-GB" sz="4900" dirty="0" smtClean="0">
                <a:latin typeface="Candara" pitchFamily="34" charset="0"/>
              </a:rPr>
            </a:br>
            <a:r>
              <a:rPr lang="en-GB" sz="2400" dirty="0">
                <a:latin typeface="Candara" pitchFamily="34" charset="0"/>
              </a:rPr>
              <a:t>“Best of FP + Best of OO</a:t>
            </a:r>
            <a:r>
              <a:rPr lang="en-GB" sz="2400" dirty="0" smtClean="0">
                <a:latin typeface="Candara" pitchFamily="34" charset="0"/>
              </a:rPr>
              <a:t>”</a:t>
            </a:r>
            <a:br>
              <a:rPr lang="en-GB" sz="2400" dirty="0" smtClean="0">
                <a:latin typeface="Candara" pitchFamily="34" charset="0"/>
              </a:rPr>
            </a:br>
            <a:r>
              <a:rPr lang="en-GB" sz="2400" dirty="0">
                <a:latin typeface="Candara" pitchFamily="34" charset="0"/>
              </a:rPr>
              <a:t/>
            </a:r>
            <a:br>
              <a:rPr lang="en-GB" sz="2400" dirty="0">
                <a:latin typeface="Candara" pitchFamily="34" charset="0"/>
              </a:rPr>
            </a:br>
            <a:r>
              <a:rPr lang="en-GB" sz="2400" dirty="0" smtClean="0">
                <a:latin typeface="Candara" pitchFamily="34" charset="0"/>
              </a:rPr>
              <a:t>Type inference, H.O., </a:t>
            </a:r>
            <a:r>
              <a:rPr lang="en-GB" sz="2400" dirty="0" err="1" smtClean="0">
                <a:latin typeface="Candara" pitchFamily="34" charset="0"/>
              </a:rPr>
              <a:t>Async</a:t>
            </a:r>
            <a:r>
              <a:rPr lang="en-GB" sz="2400" dirty="0" smtClean="0">
                <a:latin typeface="Candara" pitchFamily="34" charset="0"/>
              </a:rPr>
              <a:t>, Queries, REPL, Meta-programming</a:t>
            </a:r>
            <a:br>
              <a:rPr lang="en-GB" sz="2400" dirty="0" smtClean="0">
                <a:latin typeface="Candara" pitchFamily="34" charset="0"/>
              </a:rPr>
            </a:br>
            <a:endParaRPr lang="en-GB" sz="2400" dirty="0">
              <a:latin typeface="Candara" pitchFamily="34" charset="0"/>
            </a:endParaRPr>
          </a:p>
        </p:txBody>
      </p:sp>
    </p:spTree>
    <p:extLst>
      <p:ext uri="{BB962C8B-B14F-4D97-AF65-F5344CB8AC3E}">
        <p14:creationId xmlns:p14="http://schemas.microsoft.com/office/powerpoint/2010/main" val="18073751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69111" y="894903"/>
            <a:ext cx="11171635" cy="747897"/>
          </a:xfrm>
        </p:spPr>
        <p:txBody>
          <a:bodyPr>
            <a:noAutofit/>
          </a:bodyPr>
          <a:lstStyle/>
          <a:p>
            <a:r>
              <a:rPr lang="en-GB" sz="4900" dirty="0">
                <a:latin typeface="Candara" pitchFamily="34" charset="0"/>
              </a:rPr>
              <a:t>Theme </a:t>
            </a:r>
            <a:r>
              <a:rPr lang="en-GB" sz="4900" dirty="0" smtClean="0">
                <a:latin typeface="Candara" pitchFamily="34" charset="0"/>
              </a:rPr>
              <a:t>#3</a:t>
            </a:r>
            <a:r>
              <a:rPr lang="en-GB" sz="4900" dirty="0">
                <a:latin typeface="Candara" pitchFamily="34" charset="0"/>
              </a:rPr>
              <a:t/>
            </a:r>
            <a:br>
              <a:rPr lang="en-GB" sz="4900" dirty="0">
                <a:latin typeface="Candara" pitchFamily="34" charset="0"/>
              </a:rPr>
            </a:br>
            <a:r>
              <a:rPr lang="en-GB" sz="4900" dirty="0" smtClean="0">
                <a:latin typeface="Candara" pitchFamily="34" charset="0"/>
              </a:rPr>
              <a:t/>
            </a:r>
            <a:br>
              <a:rPr lang="en-GB" sz="4900" dirty="0" smtClean="0">
                <a:latin typeface="Candara" pitchFamily="34" charset="0"/>
              </a:rPr>
            </a:br>
            <a:r>
              <a:rPr lang="en-GB" sz="4400" dirty="0" smtClean="0">
                <a:latin typeface="Candara" pitchFamily="34" charset="0"/>
              </a:rPr>
              <a:t>Multiple </a:t>
            </a:r>
            <a:r>
              <a:rPr lang="en-GB" sz="4400" dirty="0">
                <a:latin typeface="Candara" pitchFamily="34" charset="0"/>
              </a:rPr>
              <a:t>Data Standards </a:t>
            </a:r>
            <a:r>
              <a:rPr lang="en-GB" sz="4400" dirty="0" smtClean="0">
                <a:latin typeface="Candara" pitchFamily="34" charset="0"/>
              </a:rPr>
              <a:t>through One Simple Mechanism</a:t>
            </a:r>
            <a:r>
              <a:rPr lang="en-GB" sz="4400" dirty="0">
                <a:latin typeface="Candara" pitchFamily="34" charset="0"/>
              </a:rPr>
              <a:t/>
            </a:r>
            <a:br>
              <a:rPr lang="en-GB" sz="4400" dirty="0">
                <a:latin typeface="Candara" pitchFamily="34" charset="0"/>
              </a:rPr>
            </a:br>
            <a:r>
              <a:rPr lang="en-GB" sz="4900" dirty="0">
                <a:latin typeface="Candara" pitchFamily="34" charset="0"/>
              </a:rPr>
              <a:t/>
            </a:r>
            <a:br>
              <a:rPr lang="en-GB" sz="4900" dirty="0">
                <a:latin typeface="Candara" pitchFamily="34" charset="0"/>
              </a:rPr>
            </a:br>
            <a:r>
              <a:rPr lang="en-GB" sz="4900" dirty="0" smtClean="0">
                <a:latin typeface="Candara" pitchFamily="34" charset="0"/>
              </a:rPr>
              <a:t/>
            </a:r>
            <a:br>
              <a:rPr lang="en-GB" sz="4900" dirty="0" smtClean="0">
                <a:latin typeface="Candara" pitchFamily="34" charset="0"/>
              </a:rPr>
            </a:br>
            <a:r>
              <a:rPr lang="en-GB" sz="2900" dirty="0" smtClean="0">
                <a:latin typeface="Candara" pitchFamily="34" charset="0"/>
              </a:rPr>
              <a:t>Rich </a:t>
            </a:r>
            <a:r>
              <a:rPr lang="en-GB" sz="2900" dirty="0">
                <a:latin typeface="Candara" pitchFamily="34" charset="0"/>
              </a:rPr>
              <a:t>type systems, importing rich metadata where it exists</a:t>
            </a:r>
            <a:br>
              <a:rPr lang="en-GB" sz="2900" dirty="0">
                <a:latin typeface="Candara" pitchFamily="34" charset="0"/>
              </a:rPr>
            </a:br>
            <a:endParaRPr lang="en-GB" sz="2900" dirty="0">
              <a:latin typeface="Candara" pitchFamily="34" charset="0"/>
            </a:endParaRPr>
          </a:p>
        </p:txBody>
      </p:sp>
    </p:spTree>
    <p:extLst>
      <p:ext uri="{BB962C8B-B14F-4D97-AF65-F5344CB8AC3E}">
        <p14:creationId xmlns:p14="http://schemas.microsoft.com/office/powerpoint/2010/main" val="8177117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55463" y="867607"/>
            <a:ext cx="11171635" cy="747897"/>
          </a:xfrm>
        </p:spPr>
        <p:txBody>
          <a:bodyPr>
            <a:noAutofit/>
          </a:bodyPr>
          <a:lstStyle/>
          <a:p>
            <a:pPr algn="ctr"/>
            <a:r>
              <a:rPr lang="en-GB" sz="4900" dirty="0">
                <a:latin typeface="Candara" pitchFamily="34" charset="0"/>
              </a:rPr>
              <a:t>Theme </a:t>
            </a:r>
            <a:r>
              <a:rPr lang="en-GB" sz="4900" dirty="0" smtClean="0">
                <a:latin typeface="Candara" pitchFamily="34" charset="0"/>
              </a:rPr>
              <a:t>#4</a:t>
            </a:r>
            <a:r>
              <a:rPr lang="en-GB" sz="4900" dirty="0">
                <a:latin typeface="Candara" pitchFamily="34" charset="0"/>
              </a:rPr>
              <a:t/>
            </a:r>
            <a:br>
              <a:rPr lang="en-GB" sz="4900" dirty="0">
                <a:latin typeface="Candara" pitchFamily="34" charset="0"/>
              </a:rPr>
            </a:br>
            <a:r>
              <a:rPr lang="en-GB" sz="4900" dirty="0">
                <a:latin typeface="Candara" pitchFamily="34" charset="0"/>
              </a:rPr>
              <a:t/>
            </a:r>
            <a:br>
              <a:rPr lang="en-GB" sz="4900" dirty="0">
                <a:latin typeface="Candara" pitchFamily="34" charset="0"/>
              </a:rPr>
            </a:br>
            <a:r>
              <a:rPr lang="en-GB" sz="4400" dirty="0" smtClean="0">
                <a:latin typeface="Candara" pitchFamily="34" charset="0"/>
              </a:rPr>
              <a:t>Schema Change </a:t>
            </a:r>
            <a:r>
              <a:rPr lang="en-GB" sz="4400" dirty="0" smtClean="0">
                <a:latin typeface="Candara" pitchFamily="34" charset="0"/>
                <a:sym typeface="Wingdings" pitchFamily="2" charset="2"/>
              </a:rPr>
              <a:t></a:t>
            </a:r>
            <a:r>
              <a:rPr lang="en-GB" sz="4400" dirty="0">
                <a:latin typeface="Candara" pitchFamily="34" charset="0"/>
              </a:rPr>
              <a:t/>
            </a:r>
            <a:br>
              <a:rPr lang="en-GB" sz="4400" dirty="0">
                <a:latin typeface="Candara" pitchFamily="34" charset="0"/>
              </a:rPr>
            </a:br>
            <a:r>
              <a:rPr lang="en-GB" sz="2900" dirty="0">
                <a:latin typeface="Candara" pitchFamily="34" charset="0"/>
                <a:sym typeface="Wingdings" pitchFamily="2" charset="2"/>
              </a:rPr>
              <a:t/>
            </a:r>
            <a:br>
              <a:rPr lang="en-GB" sz="2900" dirty="0">
                <a:latin typeface="Candara" pitchFamily="34" charset="0"/>
                <a:sym typeface="Wingdings" pitchFamily="2" charset="2"/>
              </a:rPr>
            </a:br>
            <a:r>
              <a:rPr lang="en-GB" sz="2900" dirty="0">
                <a:latin typeface="Candara" pitchFamily="34" charset="0"/>
                <a:sym typeface="Wingdings" pitchFamily="2" charset="2"/>
              </a:rPr>
              <a:t>Example: </a:t>
            </a:r>
            <a:r>
              <a:rPr lang="en-GB" sz="2900" dirty="0" smtClean="0">
                <a:latin typeface="Candara" pitchFamily="34" charset="0"/>
                <a:sym typeface="Wingdings" pitchFamily="2" charset="2"/>
              </a:rPr>
              <a:t>see the  paper and technical report…</a:t>
            </a:r>
            <a:r>
              <a:rPr lang="en-GB" sz="2900" dirty="0">
                <a:latin typeface="Candara" pitchFamily="34" charset="0"/>
                <a:sym typeface="Wingdings" pitchFamily="2" charset="2"/>
              </a:rPr>
              <a:t/>
            </a:r>
            <a:br>
              <a:rPr lang="en-GB" sz="2900" dirty="0">
                <a:latin typeface="Candara" pitchFamily="34" charset="0"/>
                <a:sym typeface="Wingdings" pitchFamily="2" charset="2"/>
              </a:rPr>
            </a:br>
            <a:endParaRPr lang="en-GB" sz="2900" dirty="0">
              <a:latin typeface="Candara" pitchFamily="34" charset="0"/>
            </a:endParaRPr>
          </a:p>
        </p:txBody>
      </p:sp>
    </p:spTree>
    <p:extLst>
      <p:ext uri="{BB962C8B-B14F-4D97-AF65-F5344CB8AC3E}">
        <p14:creationId xmlns:p14="http://schemas.microsoft.com/office/powerpoint/2010/main" val="38897012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77994" y="898257"/>
            <a:ext cx="11171635" cy="609539"/>
          </a:xfrm>
        </p:spPr>
        <p:txBody>
          <a:bodyPr>
            <a:noAutofit/>
          </a:bodyPr>
          <a:lstStyle/>
          <a:p>
            <a:r>
              <a:rPr lang="en-GB" sz="4900" dirty="0">
                <a:latin typeface="Candara" pitchFamily="34" charset="0"/>
              </a:rPr>
              <a:t>Theme </a:t>
            </a:r>
            <a:r>
              <a:rPr lang="en-GB" sz="4900" dirty="0" smtClean="0">
                <a:latin typeface="Candara" pitchFamily="34" charset="0"/>
              </a:rPr>
              <a:t>#5</a:t>
            </a:r>
            <a:r>
              <a:rPr lang="en-GB" sz="4900" dirty="0">
                <a:latin typeface="Candara" pitchFamily="34" charset="0"/>
              </a:rPr>
              <a:t/>
            </a:r>
            <a:br>
              <a:rPr lang="en-GB" sz="4900" dirty="0">
                <a:latin typeface="Candara" pitchFamily="34" charset="0"/>
              </a:rPr>
            </a:br>
            <a:r>
              <a:rPr lang="en-GB" sz="4900" dirty="0">
                <a:latin typeface="Candara" pitchFamily="34" charset="0"/>
              </a:rPr>
              <a:t/>
            </a:r>
            <a:br>
              <a:rPr lang="en-GB" sz="4900" dirty="0">
                <a:latin typeface="Candara" pitchFamily="34" charset="0"/>
              </a:rPr>
            </a:br>
            <a:r>
              <a:rPr lang="en-GB" sz="4400" dirty="0">
                <a:latin typeface="Candara" pitchFamily="34" charset="0"/>
              </a:rPr>
              <a:t>Programming Type Systems v.</a:t>
            </a:r>
            <a:r>
              <a:rPr lang="en-GB" sz="4400" dirty="0">
                <a:latin typeface="Candara" pitchFamily="34" charset="0"/>
                <a:sym typeface="Wingdings" pitchFamily="2" charset="2"/>
              </a:rPr>
              <a:t> </a:t>
            </a:r>
            <a:br>
              <a:rPr lang="en-GB" sz="4400" dirty="0">
                <a:latin typeface="Candara" pitchFamily="34" charset="0"/>
                <a:sym typeface="Wingdings" pitchFamily="2" charset="2"/>
              </a:rPr>
            </a:br>
            <a:r>
              <a:rPr lang="en-GB" sz="4400" dirty="0">
                <a:latin typeface="Candara" pitchFamily="34" charset="0"/>
                <a:sym typeface="Wingdings" pitchFamily="2" charset="2"/>
              </a:rPr>
              <a:t>Information Space Metadata</a:t>
            </a:r>
            <a:br>
              <a:rPr lang="en-GB" sz="4400" dirty="0">
                <a:latin typeface="Candara" pitchFamily="34" charset="0"/>
                <a:sym typeface="Wingdings" pitchFamily="2" charset="2"/>
              </a:rPr>
            </a:br>
            <a:r>
              <a:rPr lang="en-GB" sz="4400" dirty="0">
                <a:latin typeface="Candara" pitchFamily="34" charset="0"/>
                <a:sym typeface="Wingdings" pitchFamily="2" charset="2"/>
              </a:rPr>
              <a:t>Synergy or Conflict?</a:t>
            </a:r>
            <a:r>
              <a:rPr lang="en-GB" sz="4900" dirty="0">
                <a:latin typeface="Candara" pitchFamily="34" charset="0"/>
                <a:sym typeface="Wingdings" pitchFamily="2" charset="2"/>
              </a:rPr>
              <a:t/>
            </a:r>
            <a:br>
              <a:rPr lang="en-GB" sz="4900" dirty="0">
                <a:latin typeface="Candara" pitchFamily="34" charset="0"/>
                <a:sym typeface="Wingdings" pitchFamily="2" charset="2"/>
              </a:rPr>
            </a:br>
            <a:r>
              <a:rPr lang="en-GB" sz="4900" dirty="0">
                <a:latin typeface="Candara" pitchFamily="34" charset="0"/>
                <a:sym typeface="Wingdings" pitchFamily="2" charset="2"/>
              </a:rPr>
              <a:t/>
            </a:r>
            <a:br>
              <a:rPr lang="en-GB" sz="4900" dirty="0">
                <a:latin typeface="Candara" pitchFamily="34" charset="0"/>
                <a:sym typeface="Wingdings" pitchFamily="2" charset="2"/>
              </a:rPr>
            </a:br>
            <a:r>
              <a:rPr lang="en-GB" sz="2400" dirty="0">
                <a:latin typeface="Candara" pitchFamily="34" charset="0"/>
                <a:sym typeface="Wingdings" pitchFamily="2" charset="2"/>
              </a:rPr>
              <a:t>Examples: Types, Schema, Constraints, Units of Measure, Security Information, Documentation, Definition Locations, Help , Provenance, Privacy, Ratings, Rankings, Search…</a:t>
            </a:r>
            <a:endParaRPr lang="en-GB" sz="2400" dirty="0">
              <a:latin typeface="Candara" pitchFamily="34" charset="0"/>
            </a:endParaRPr>
          </a:p>
        </p:txBody>
      </p:sp>
    </p:spTree>
    <p:extLst>
      <p:ext uri="{BB962C8B-B14F-4D97-AF65-F5344CB8AC3E}">
        <p14:creationId xmlns:p14="http://schemas.microsoft.com/office/powerpoint/2010/main" val="14671049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58584" y="318934"/>
            <a:ext cx="11171635" cy="609539"/>
          </a:xfrm>
        </p:spPr>
        <p:txBody>
          <a:bodyPr>
            <a:noAutofit/>
          </a:bodyPr>
          <a:lstStyle/>
          <a:p>
            <a:r>
              <a:rPr lang="en-GB" sz="4900" dirty="0">
                <a:latin typeface="Candara" pitchFamily="34" charset="0"/>
              </a:rPr>
              <a:t>Some </a:t>
            </a:r>
            <a:r>
              <a:rPr lang="en-GB" sz="4900" dirty="0" smtClean="0">
                <a:latin typeface="Candara" pitchFamily="34" charset="0"/>
              </a:rPr>
              <a:t>Research </a:t>
            </a:r>
            <a:r>
              <a:rPr lang="en-GB" sz="4900" dirty="0">
                <a:latin typeface="Candara" pitchFamily="34" charset="0"/>
              </a:rPr>
              <a:t>Questions</a:t>
            </a:r>
            <a:br>
              <a:rPr lang="en-GB" sz="4900" dirty="0">
                <a:latin typeface="Candara" pitchFamily="34" charset="0"/>
              </a:rPr>
            </a:br>
            <a:r>
              <a:rPr lang="en-GB" sz="4900" dirty="0">
                <a:latin typeface="Candara" pitchFamily="34" charset="0"/>
              </a:rPr>
              <a:t/>
            </a:r>
            <a:br>
              <a:rPr lang="en-GB" sz="4900" dirty="0">
                <a:latin typeface="Candara" pitchFamily="34" charset="0"/>
              </a:rPr>
            </a:br>
            <a:endParaRPr lang="en-GB" sz="2400" dirty="0">
              <a:latin typeface="Candara" pitchFamily="34" charset="0"/>
            </a:endParaRPr>
          </a:p>
        </p:txBody>
      </p:sp>
      <p:sp>
        <p:nvSpPr>
          <p:cNvPr id="4" name="TextBox 3"/>
          <p:cNvSpPr txBox="1"/>
          <p:nvPr/>
        </p:nvSpPr>
        <p:spPr>
          <a:xfrm>
            <a:off x="1040995" y="1309258"/>
            <a:ext cx="4659080" cy="1107996"/>
          </a:xfrm>
          <a:prstGeom prst="rect">
            <a:avLst/>
          </a:prstGeom>
          <a:noFill/>
        </p:spPr>
        <p:txBody>
          <a:bodyPr wrap="square" lIns="0" tIns="0" rIns="0" bIns="0" rtlCol="0">
            <a:spAutoFit/>
          </a:bodyPr>
          <a:lstStyle/>
          <a:p>
            <a:r>
              <a:rPr lang="en-GB" sz="2400" b="1" dirty="0">
                <a:gradFill>
                  <a:gsLst>
                    <a:gs pos="0">
                      <a:schemeClr val="tx1"/>
                    </a:gs>
                    <a:gs pos="86000">
                      <a:schemeClr val="tx1"/>
                    </a:gs>
                  </a:gsLst>
                  <a:lin ang="5400000" scaled="0"/>
                </a:gradFill>
                <a:latin typeface="Segoe Light" pitchFamily="34" charset="0"/>
              </a:rPr>
              <a:t>Can we design </a:t>
            </a:r>
            <a:r>
              <a:rPr lang="en-GB" sz="2400" b="1" dirty="0" smtClean="0">
                <a:gradFill>
                  <a:gsLst>
                    <a:gs pos="0">
                      <a:schemeClr val="tx1"/>
                    </a:gs>
                    <a:gs pos="86000">
                      <a:schemeClr val="tx1"/>
                    </a:gs>
                  </a:gsLst>
                  <a:lin ang="5400000" scaled="0"/>
                </a:gradFill>
                <a:latin typeface="Segoe Light" pitchFamily="34" charset="0"/>
              </a:rPr>
              <a:t>library/</a:t>
            </a:r>
            <a:r>
              <a:rPr lang="en-GB" sz="2400" b="1" dirty="0" smtClean="0">
                <a:latin typeface="Segoe Light" pitchFamily="34" charset="0"/>
              </a:rPr>
              <a:t>provider mechanisms </a:t>
            </a:r>
            <a:r>
              <a:rPr lang="en-GB" sz="2400" b="1" dirty="0">
                <a:latin typeface="Segoe Light" pitchFamily="34" charset="0"/>
              </a:rPr>
              <a:t>which incorporate </a:t>
            </a:r>
            <a:r>
              <a:rPr lang="en-GB" sz="2400" b="1" dirty="0">
                <a:solidFill>
                  <a:srgbClr val="0070C0"/>
                </a:solidFill>
                <a:latin typeface="Segoe Light" pitchFamily="34" charset="0"/>
              </a:rPr>
              <a:t>schema change policies</a:t>
            </a:r>
            <a:r>
              <a:rPr lang="en-GB" sz="2400" b="1" dirty="0">
                <a:gradFill>
                  <a:gsLst>
                    <a:gs pos="0">
                      <a:schemeClr val="tx1"/>
                    </a:gs>
                    <a:gs pos="86000">
                      <a:schemeClr val="tx1"/>
                    </a:gs>
                  </a:gsLst>
                  <a:lin ang="5400000" scaled="0"/>
                </a:gradFill>
                <a:latin typeface="Segoe Light" pitchFamily="34" charset="0"/>
              </a:rPr>
              <a:t>?</a:t>
            </a:r>
          </a:p>
        </p:txBody>
      </p:sp>
      <p:sp>
        <p:nvSpPr>
          <p:cNvPr id="5" name="TextBox 4"/>
          <p:cNvSpPr txBox="1"/>
          <p:nvPr/>
        </p:nvSpPr>
        <p:spPr>
          <a:xfrm>
            <a:off x="7004211" y="2281265"/>
            <a:ext cx="4659080" cy="738664"/>
          </a:xfrm>
          <a:prstGeom prst="rect">
            <a:avLst/>
          </a:prstGeom>
          <a:noFill/>
        </p:spPr>
        <p:txBody>
          <a:bodyPr wrap="square" lIns="0" tIns="0" rIns="0" bIns="0" rtlCol="0">
            <a:spAutoFit/>
          </a:bodyPr>
          <a:lstStyle/>
          <a:p>
            <a:r>
              <a:rPr lang="en-GB" sz="2400" b="1" dirty="0">
                <a:gradFill>
                  <a:gsLst>
                    <a:gs pos="0">
                      <a:schemeClr val="tx1"/>
                    </a:gs>
                    <a:gs pos="86000">
                      <a:schemeClr val="tx1"/>
                    </a:gs>
                  </a:gsLst>
                  <a:lin ang="5400000" scaled="0"/>
                </a:gradFill>
                <a:latin typeface="Segoe Light" pitchFamily="34" charset="0"/>
              </a:rPr>
              <a:t>Can we </a:t>
            </a:r>
            <a:r>
              <a:rPr lang="en-GB" sz="2400" b="1" dirty="0" smtClean="0">
                <a:solidFill>
                  <a:srgbClr val="0070C0"/>
                </a:solidFill>
                <a:latin typeface="Segoe Light" pitchFamily="34" charset="0"/>
              </a:rPr>
              <a:t>prove correctness or find</a:t>
            </a:r>
            <a:r>
              <a:rPr lang="en-GB" sz="2400" b="1" dirty="0" smtClean="0">
                <a:solidFill>
                  <a:srgbClr val="FFFF00"/>
                </a:solidFill>
                <a:latin typeface="Segoe Light" pitchFamily="34" charset="0"/>
              </a:rPr>
              <a:t> </a:t>
            </a:r>
            <a:r>
              <a:rPr lang="en-GB" sz="2400" b="1" dirty="0">
                <a:solidFill>
                  <a:srgbClr val="0070C0"/>
                </a:solidFill>
                <a:latin typeface="Segoe Light" pitchFamily="34" charset="0"/>
              </a:rPr>
              <a:t>bugs</a:t>
            </a:r>
            <a:r>
              <a:rPr lang="en-GB" sz="2400" b="1" dirty="0">
                <a:solidFill>
                  <a:srgbClr val="FFFF00"/>
                </a:solidFill>
                <a:latin typeface="Segoe Light" pitchFamily="34" charset="0"/>
              </a:rPr>
              <a:t> </a:t>
            </a:r>
            <a:r>
              <a:rPr lang="en-GB" sz="2400" b="1" dirty="0">
                <a:solidFill>
                  <a:srgbClr val="0070C0"/>
                </a:solidFill>
                <a:latin typeface="Segoe Light" pitchFamily="34" charset="0"/>
              </a:rPr>
              <a:t>in</a:t>
            </a:r>
            <a:r>
              <a:rPr lang="en-GB" sz="2400" b="1" dirty="0">
                <a:solidFill>
                  <a:srgbClr val="FFFF00"/>
                </a:solidFill>
                <a:latin typeface="Segoe Light" pitchFamily="34" charset="0"/>
              </a:rPr>
              <a:t> </a:t>
            </a:r>
            <a:r>
              <a:rPr lang="en-GB" sz="2400" b="1" dirty="0">
                <a:solidFill>
                  <a:srgbClr val="0070C0"/>
                </a:solidFill>
                <a:latin typeface="Segoe Light" pitchFamily="34" charset="0"/>
              </a:rPr>
              <a:t>provider</a:t>
            </a:r>
            <a:r>
              <a:rPr lang="en-GB" sz="2400" b="1" dirty="0">
                <a:solidFill>
                  <a:srgbClr val="FFFF00"/>
                </a:solidFill>
                <a:latin typeface="Segoe Light" pitchFamily="34" charset="0"/>
              </a:rPr>
              <a:t> </a:t>
            </a:r>
            <a:r>
              <a:rPr lang="en-GB" sz="2400" b="1" dirty="0">
                <a:solidFill>
                  <a:srgbClr val="0070C0"/>
                </a:solidFill>
                <a:latin typeface="Segoe Light" pitchFamily="34" charset="0"/>
              </a:rPr>
              <a:t>components</a:t>
            </a:r>
            <a:r>
              <a:rPr lang="en-GB" sz="2400" b="1" dirty="0">
                <a:gradFill>
                  <a:gsLst>
                    <a:gs pos="0">
                      <a:schemeClr val="tx1"/>
                    </a:gs>
                    <a:gs pos="86000">
                      <a:schemeClr val="tx1"/>
                    </a:gs>
                  </a:gsLst>
                  <a:lin ang="5400000" scaled="0"/>
                </a:gradFill>
                <a:latin typeface="Segoe Light" pitchFamily="34" charset="0"/>
              </a:rPr>
              <a:t>?</a:t>
            </a:r>
          </a:p>
        </p:txBody>
      </p:sp>
      <p:sp>
        <p:nvSpPr>
          <p:cNvPr id="6" name="TextBox 5"/>
          <p:cNvSpPr txBox="1"/>
          <p:nvPr/>
        </p:nvSpPr>
        <p:spPr>
          <a:xfrm>
            <a:off x="596667" y="2829586"/>
            <a:ext cx="4659080" cy="1107996"/>
          </a:xfrm>
          <a:prstGeom prst="rect">
            <a:avLst/>
          </a:prstGeom>
          <a:noFill/>
        </p:spPr>
        <p:txBody>
          <a:bodyPr wrap="square" lIns="0" tIns="0" rIns="0" bIns="0" rtlCol="0">
            <a:spAutoFit/>
          </a:bodyPr>
          <a:lstStyle/>
          <a:p>
            <a:r>
              <a:rPr lang="en-GB" sz="2400" b="1" dirty="0">
                <a:gradFill>
                  <a:gsLst>
                    <a:gs pos="0">
                      <a:schemeClr val="tx1"/>
                    </a:gs>
                    <a:gs pos="86000">
                      <a:schemeClr val="tx1"/>
                    </a:gs>
                  </a:gsLst>
                  <a:lin ang="5400000" scaled="0"/>
                </a:gradFill>
                <a:latin typeface="Segoe Light" pitchFamily="34" charset="0"/>
              </a:rPr>
              <a:t>Can we </a:t>
            </a:r>
            <a:r>
              <a:rPr lang="en-GB" sz="2400" b="1" dirty="0" smtClean="0">
                <a:solidFill>
                  <a:srgbClr val="0070C0"/>
                </a:solidFill>
                <a:latin typeface="Segoe Light" pitchFamily="34" charset="0"/>
              </a:rPr>
              <a:t>provide</a:t>
            </a:r>
            <a:r>
              <a:rPr lang="en-GB" sz="2400" b="1" dirty="0" smtClean="0">
                <a:solidFill>
                  <a:srgbClr val="FFFF00"/>
                </a:solidFill>
                <a:latin typeface="Segoe Light" pitchFamily="34" charset="0"/>
              </a:rPr>
              <a:t> </a:t>
            </a:r>
            <a:r>
              <a:rPr lang="en-GB" sz="2400" b="1" dirty="0" smtClean="0">
                <a:solidFill>
                  <a:srgbClr val="0070C0"/>
                </a:solidFill>
                <a:latin typeface="Segoe Light" pitchFamily="34" charset="0"/>
              </a:rPr>
              <a:t>all</a:t>
            </a:r>
            <a:r>
              <a:rPr lang="en-GB" sz="2400" b="1" dirty="0" smtClean="0">
                <a:solidFill>
                  <a:srgbClr val="FFFF00"/>
                </a:solidFill>
                <a:latin typeface="Segoe Light" pitchFamily="34" charset="0"/>
              </a:rPr>
              <a:t> </a:t>
            </a:r>
            <a:r>
              <a:rPr lang="en-GB" sz="2400" b="1" dirty="0">
                <a:solidFill>
                  <a:srgbClr val="0070C0"/>
                </a:solidFill>
                <a:latin typeface="Segoe Light" pitchFamily="34" charset="0"/>
              </a:rPr>
              <a:t>the data in the </a:t>
            </a:r>
            <a:r>
              <a:rPr lang="en-GB" sz="2400" b="1" dirty="0" smtClean="0">
                <a:solidFill>
                  <a:srgbClr val="0070C0"/>
                </a:solidFill>
                <a:latin typeface="Segoe Light" pitchFamily="34" charset="0"/>
              </a:rPr>
              <a:t>enterprise, </a:t>
            </a:r>
            <a:r>
              <a:rPr lang="en-GB" sz="2400" b="1" dirty="0" err="1" smtClean="0">
                <a:solidFill>
                  <a:srgbClr val="0070C0"/>
                </a:solidFill>
                <a:latin typeface="Segoe Light" pitchFamily="34" charset="0"/>
              </a:rPr>
              <a:t>wikipedia</a:t>
            </a:r>
            <a:r>
              <a:rPr lang="en-GB" sz="2400" b="1" dirty="0" smtClean="0">
                <a:solidFill>
                  <a:srgbClr val="0070C0"/>
                </a:solidFill>
                <a:latin typeface="Segoe Light" pitchFamily="34" charset="0"/>
              </a:rPr>
              <a:t>, </a:t>
            </a:r>
            <a:r>
              <a:rPr lang="en-GB" sz="2400" b="1" dirty="0" err="1">
                <a:solidFill>
                  <a:srgbClr val="0070C0"/>
                </a:solidFill>
                <a:latin typeface="Segoe Light" pitchFamily="34" charset="0"/>
              </a:rPr>
              <a:t>bing</a:t>
            </a:r>
            <a:r>
              <a:rPr lang="en-GB" sz="2400" b="1" dirty="0">
                <a:solidFill>
                  <a:srgbClr val="0070C0"/>
                </a:solidFill>
                <a:latin typeface="Segoe Light" pitchFamily="34" charset="0"/>
              </a:rPr>
              <a:t> </a:t>
            </a:r>
            <a:r>
              <a:rPr lang="en-GB" sz="2400" b="1" dirty="0" smtClean="0">
                <a:latin typeface="Segoe Light" pitchFamily="34" charset="0"/>
              </a:rPr>
              <a:t>or</a:t>
            </a:r>
            <a:r>
              <a:rPr lang="en-GB" sz="2400" b="1" dirty="0" smtClean="0">
                <a:solidFill>
                  <a:srgbClr val="0070C0"/>
                </a:solidFill>
                <a:latin typeface="Segoe Light" pitchFamily="34" charset="0"/>
              </a:rPr>
              <a:t> </a:t>
            </a:r>
            <a:r>
              <a:rPr lang="en-GB" sz="2400" b="1" dirty="0" err="1" smtClean="0">
                <a:solidFill>
                  <a:srgbClr val="0070C0"/>
                </a:solidFill>
                <a:latin typeface="Segoe Light" pitchFamily="34" charset="0"/>
              </a:rPr>
              <a:t>google</a:t>
            </a:r>
            <a:r>
              <a:rPr lang="en-GB" sz="2400" b="1" dirty="0" smtClean="0">
                <a:gradFill>
                  <a:gsLst>
                    <a:gs pos="0">
                      <a:schemeClr val="tx1"/>
                    </a:gs>
                    <a:gs pos="86000">
                      <a:schemeClr val="tx1"/>
                    </a:gs>
                  </a:gsLst>
                  <a:lin ang="5400000" scaled="0"/>
                </a:gradFill>
                <a:latin typeface="Segoe Light" pitchFamily="34" charset="0"/>
              </a:rPr>
              <a:t>?</a:t>
            </a:r>
            <a:endParaRPr lang="en-GB" sz="2400" b="1" dirty="0">
              <a:gradFill>
                <a:gsLst>
                  <a:gs pos="0">
                    <a:schemeClr val="tx1"/>
                  </a:gs>
                  <a:gs pos="86000">
                    <a:schemeClr val="tx1"/>
                  </a:gs>
                </a:gsLst>
                <a:lin ang="5400000" scaled="0"/>
              </a:gradFill>
              <a:latin typeface="Segoe Light" pitchFamily="34" charset="0"/>
            </a:endParaRPr>
          </a:p>
        </p:txBody>
      </p:sp>
      <p:sp>
        <p:nvSpPr>
          <p:cNvPr id="7" name="TextBox 6"/>
          <p:cNvSpPr txBox="1"/>
          <p:nvPr/>
        </p:nvSpPr>
        <p:spPr>
          <a:xfrm>
            <a:off x="7221981" y="6107755"/>
            <a:ext cx="4659080" cy="369332"/>
          </a:xfrm>
          <a:prstGeom prst="rect">
            <a:avLst/>
          </a:prstGeom>
          <a:noFill/>
        </p:spPr>
        <p:txBody>
          <a:bodyPr wrap="square" lIns="0" tIns="0" rIns="0" bIns="0" rtlCol="0">
            <a:spAutoFit/>
          </a:bodyPr>
          <a:lstStyle/>
          <a:p>
            <a:r>
              <a:rPr lang="en-GB" sz="2400" b="1" dirty="0">
                <a:gradFill>
                  <a:gsLst>
                    <a:gs pos="0">
                      <a:schemeClr val="tx1"/>
                    </a:gs>
                    <a:gs pos="86000">
                      <a:schemeClr val="tx1"/>
                    </a:gs>
                  </a:gsLst>
                  <a:lin ang="5400000" scaled="0"/>
                </a:gradFill>
                <a:latin typeface="Segoe Light" pitchFamily="34" charset="0"/>
              </a:rPr>
              <a:t>Can we </a:t>
            </a:r>
            <a:r>
              <a:rPr lang="en-GB" sz="2400" b="1" dirty="0" smtClean="0">
                <a:gradFill>
                  <a:gsLst>
                    <a:gs pos="0">
                      <a:schemeClr val="tx1"/>
                    </a:gs>
                    <a:gs pos="86000">
                      <a:schemeClr val="tx1"/>
                    </a:gs>
                  </a:gsLst>
                  <a:lin ang="5400000" scaled="0"/>
                </a:gradFill>
                <a:latin typeface="Segoe Light" pitchFamily="34" charset="0"/>
              </a:rPr>
              <a:t>go </a:t>
            </a:r>
            <a:r>
              <a:rPr lang="en-GB" sz="2400" b="1" dirty="0" smtClean="0">
                <a:solidFill>
                  <a:srgbClr val="0070C0"/>
                </a:solidFill>
                <a:latin typeface="Segoe Light" pitchFamily="34" charset="0"/>
              </a:rPr>
              <a:t>mutually recursive</a:t>
            </a:r>
            <a:r>
              <a:rPr lang="en-GB" sz="2400" b="1" dirty="0" smtClean="0">
                <a:gradFill>
                  <a:gsLst>
                    <a:gs pos="0">
                      <a:schemeClr val="tx1"/>
                    </a:gs>
                    <a:gs pos="86000">
                      <a:schemeClr val="tx1"/>
                    </a:gs>
                  </a:gsLst>
                  <a:lin ang="5400000" scaled="0"/>
                </a:gradFill>
                <a:latin typeface="Segoe Light" pitchFamily="34" charset="0"/>
              </a:rPr>
              <a:t>?</a:t>
            </a:r>
            <a:endParaRPr lang="en-GB" sz="2400" b="1" dirty="0">
              <a:gradFill>
                <a:gsLst>
                  <a:gs pos="0">
                    <a:schemeClr val="tx1"/>
                  </a:gs>
                  <a:gs pos="86000">
                    <a:schemeClr val="tx1"/>
                  </a:gs>
                </a:gsLst>
                <a:lin ang="5400000" scaled="0"/>
              </a:gradFill>
              <a:latin typeface="Segoe Light" pitchFamily="34" charset="0"/>
            </a:endParaRPr>
          </a:p>
        </p:txBody>
      </p:sp>
      <p:sp>
        <p:nvSpPr>
          <p:cNvPr id="8" name="TextBox 7"/>
          <p:cNvSpPr txBox="1"/>
          <p:nvPr/>
        </p:nvSpPr>
        <p:spPr>
          <a:xfrm>
            <a:off x="733145" y="5369091"/>
            <a:ext cx="4659080" cy="1107996"/>
          </a:xfrm>
          <a:prstGeom prst="rect">
            <a:avLst/>
          </a:prstGeom>
          <a:noFill/>
        </p:spPr>
        <p:txBody>
          <a:bodyPr wrap="square" lIns="0" tIns="0" rIns="0" bIns="0" rtlCol="0">
            <a:spAutoFit/>
          </a:bodyPr>
          <a:lstStyle/>
          <a:p>
            <a:r>
              <a:rPr lang="en-GB" sz="2400" b="1" dirty="0">
                <a:gradFill>
                  <a:gsLst>
                    <a:gs pos="0">
                      <a:schemeClr val="tx1"/>
                    </a:gs>
                    <a:gs pos="86000">
                      <a:schemeClr val="tx1"/>
                    </a:gs>
                  </a:gsLst>
                  <a:lin ang="5400000" scaled="0"/>
                </a:gradFill>
                <a:latin typeface="Segoe Light" pitchFamily="34" charset="0"/>
              </a:rPr>
              <a:t>Can </a:t>
            </a:r>
            <a:r>
              <a:rPr lang="en-GB" sz="2400" b="1" dirty="0">
                <a:solidFill>
                  <a:srgbClr val="0070C0"/>
                </a:solidFill>
                <a:latin typeface="Segoe Light" pitchFamily="34" charset="0"/>
              </a:rPr>
              <a:t>security, privacy and provenance annotations</a:t>
            </a:r>
            <a:r>
              <a:rPr lang="en-GB" sz="2400" b="1" dirty="0">
                <a:solidFill>
                  <a:srgbClr val="FFFF00"/>
                </a:solidFill>
                <a:latin typeface="Segoe Light" pitchFamily="34" charset="0"/>
              </a:rPr>
              <a:t> </a:t>
            </a:r>
            <a:r>
              <a:rPr lang="en-GB" sz="2400" b="1" dirty="0">
                <a:gradFill>
                  <a:gsLst>
                    <a:gs pos="0">
                      <a:schemeClr val="tx1"/>
                    </a:gs>
                    <a:gs pos="86000">
                      <a:schemeClr val="tx1"/>
                    </a:gs>
                  </a:gsLst>
                  <a:lin ang="5400000" scaled="0"/>
                </a:gradFill>
                <a:latin typeface="Segoe Light" pitchFamily="34" charset="0"/>
              </a:rPr>
              <a:t>be provided?</a:t>
            </a:r>
          </a:p>
        </p:txBody>
      </p:sp>
      <p:sp>
        <p:nvSpPr>
          <p:cNvPr id="9" name="TextBox 8"/>
          <p:cNvSpPr txBox="1"/>
          <p:nvPr/>
        </p:nvSpPr>
        <p:spPr>
          <a:xfrm>
            <a:off x="6626808" y="1138094"/>
            <a:ext cx="4659080" cy="738664"/>
          </a:xfrm>
          <a:prstGeom prst="rect">
            <a:avLst/>
          </a:prstGeom>
          <a:noFill/>
        </p:spPr>
        <p:txBody>
          <a:bodyPr wrap="square" lIns="0" tIns="0" rIns="0" bIns="0" rtlCol="0">
            <a:spAutoFit/>
          </a:bodyPr>
          <a:lstStyle/>
          <a:p>
            <a:r>
              <a:rPr lang="en-GB" sz="2400" b="1" dirty="0">
                <a:gradFill>
                  <a:gsLst>
                    <a:gs pos="0">
                      <a:schemeClr val="tx1"/>
                    </a:gs>
                    <a:gs pos="86000">
                      <a:schemeClr val="tx1"/>
                    </a:gs>
                  </a:gsLst>
                  <a:lin ang="5400000" scaled="0"/>
                </a:gradFill>
                <a:latin typeface="Segoe Light" pitchFamily="34" charset="0"/>
              </a:rPr>
              <a:t>Can </a:t>
            </a:r>
            <a:r>
              <a:rPr lang="en-GB" sz="2400" b="1" dirty="0">
                <a:solidFill>
                  <a:srgbClr val="0070C0"/>
                </a:solidFill>
                <a:latin typeface="Segoe Light" pitchFamily="34" charset="0"/>
              </a:rPr>
              <a:t>provided</a:t>
            </a:r>
            <a:r>
              <a:rPr lang="en-GB" sz="2400" b="1" dirty="0">
                <a:solidFill>
                  <a:srgbClr val="FFFF00"/>
                </a:solidFill>
                <a:latin typeface="Segoe Light" pitchFamily="34" charset="0"/>
              </a:rPr>
              <a:t> </a:t>
            </a:r>
            <a:r>
              <a:rPr lang="en-GB" sz="2400" b="1" dirty="0">
                <a:solidFill>
                  <a:srgbClr val="0070C0"/>
                </a:solidFill>
                <a:latin typeface="Segoe Light" pitchFamily="34" charset="0"/>
              </a:rPr>
              <a:t>probabilistic</a:t>
            </a:r>
            <a:r>
              <a:rPr lang="en-GB" sz="2400" b="1" dirty="0">
                <a:solidFill>
                  <a:srgbClr val="FFFF00"/>
                </a:solidFill>
                <a:latin typeface="Segoe Light" pitchFamily="34" charset="0"/>
              </a:rPr>
              <a:t> </a:t>
            </a:r>
            <a:r>
              <a:rPr lang="en-GB" sz="2400" b="1" dirty="0">
                <a:solidFill>
                  <a:srgbClr val="0070C0"/>
                </a:solidFill>
                <a:latin typeface="Segoe Light" pitchFamily="34" charset="0"/>
              </a:rPr>
              <a:t>metadata</a:t>
            </a:r>
            <a:r>
              <a:rPr lang="en-GB" sz="2400" b="1" dirty="0">
                <a:solidFill>
                  <a:srgbClr val="FFFF00"/>
                </a:solidFill>
                <a:latin typeface="Segoe Light" pitchFamily="34" charset="0"/>
              </a:rPr>
              <a:t> </a:t>
            </a:r>
            <a:r>
              <a:rPr lang="en-GB" sz="2400" b="1" dirty="0">
                <a:gradFill>
                  <a:gsLst>
                    <a:gs pos="0">
                      <a:schemeClr val="tx1"/>
                    </a:gs>
                    <a:gs pos="86000">
                      <a:schemeClr val="tx1"/>
                    </a:gs>
                  </a:gsLst>
                  <a:lin ang="5400000" scaled="0"/>
                </a:gradFill>
                <a:latin typeface="Segoe Light" pitchFamily="34" charset="0"/>
              </a:rPr>
              <a:t>be useful for </a:t>
            </a:r>
            <a:r>
              <a:rPr lang="en-GB" sz="2400" b="1" dirty="0" smtClean="0">
                <a:gradFill>
                  <a:gsLst>
                    <a:gs pos="0">
                      <a:schemeClr val="tx1"/>
                    </a:gs>
                    <a:gs pos="86000">
                      <a:schemeClr val="tx1"/>
                    </a:gs>
                  </a:gsLst>
                  <a:lin ang="5400000" scaled="0"/>
                </a:gradFill>
                <a:latin typeface="Segoe Light" pitchFamily="34" charset="0"/>
              </a:rPr>
              <a:t>typing or tooling</a:t>
            </a:r>
            <a:r>
              <a:rPr lang="en-GB" sz="2400" b="1" dirty="0">
                <a:gradFill>
                  <a:gsLst>
                    <a:gs pos="0">
                      <a:schemeClr val="tx1"/>
                    </a:gs>
                    <a:gs pos="86000">
                      <a:schemeClr val="tx1"/>
                    </a:gs>
                  </a:gsLst>
                  <a:lin ang="5400000" scaled="0"/>
                </a:gradFill>
                <a:latin typeface="Segoe Light" pitchFamily="34" charset="0"/>
              </a:rPr>
              <a:t>?</a:t>
            </a:r>
          </a:p>
        </p:txBody>
      </p:sp>
      <p:sp>
        <p:nvSpPr>
          <p:cNvPr id="10" name="TextBox 9"/>
          <p:cNvSpPr txBox="1"/>
          <p:nvPr/>
        </p:nvSpPr>
        <p:spPr>
          <a:xfrm>
            <a:off x="5392225" y="3383933"/>
            <a:ext cx="4659080" cy="738664"/>
          </a:xfrm>
          <a:prstGeom prst="rect">
            <a:avLst/>
          </a:prstGeom>
          <a:noFill/>
        </p:spPr>
        <p:txBody>
          <a:bodyPr wrap="square" lIns="0" tIns="0" rIns="0" bIns="0" rtlCol="0">
            <a:spAutoFit/>
          </a:bodyPr>
          <a:lstStyle/>
          <a:p>
            <a:r>
              <a:rPr lang="en-GB" sz="2400" b="1" dirty="0">
                <a:gradFill>
                  <a:gsLst>
                    <a:gs pos="0">
                      <a:schemeClr val="tx1"/>
                    </a:gs>
                    <a:gs pos="86000">
                      <a:schemeClr val="tx1"/>
                    </a:gs>
                  </a:gsLst>
                  <a:lin ang="5400000" scaled="0"/>
                </a:gradFill>
                <a:latin typeface="Segoe Light" pitchFamily="34" charset="0"/>
              </a:rPr>
              <a:t>Can we </a:t>
            </a:r>
            <a:r>
              <a:rPr lang="en-GB" sz="2400" b="1" dirty="0">
                <a:solidFill>
                  <a:srgbClr val="0070C0"/>
                </a:solidFill>
                <a:latin typeface="Segoe Light" pitchFamily="34" charset="0"/>
              </a:rPr>
              <a:t>plug</a:t>
            </a:r>
            <a:r>
              <a:rPr lang="en-GB" sz="2400" b="1" dirty="0">
                <a:solidFill>
                  <a:srgbClr val="FFFF00"/>
                </a:solidFill>
                <a:latin typeface="Segoe Light" pitchFamily="34" charset="0"/>
              </a:rPr>
              <a:t> </a:t>
            </a:r>
            <a:r>
              <a:rPr lang="en-GB" sz="2400" b="1" dirty="0">
                <a:solidFill>
                  <a:srgbClr val="0070C0"/>
                </a:solidFill>
                <a:latin typeface="Segoe Light" pitchFamily="34" charset="0"/>
              </a:rPr>
              <a:t>and</a:t>
            </a:r>
            <a:r>
              <a:rPr lang="en-GB" sz="2400" b="1" dirty="0">
                <a:solidFill>
                  <a:srgbClr val="FFFF00"/>
                </a:solidFill>
                <a:latin typeface="Segoe Light" pitchFamily="34" charset="0"/>
              </a:rPr>
              <a:t> </a:t>
            </a:r>
            <a:r>
              <a:rPr lang="en-GB" sz="2400" b="1" dirty="0">
                <a:solidFill>
                  <a:srgbClr val="0070C0"/>
                </a:solidFill>
                <a:latin typeface="Segoe Light" pitchFamily="34" charset="0"/>
              </a:rPr>
              <a:t>play</a:t>
            </a:r>
            <a:r>
              <a:rPr lang="en-GB" sz="2400" b="1" dirty="0">
                <a:solidFill>
                  <a:srgbClr val="FFFF00"/>
                </a:solidFill>
                <a:latin typeface="Segoe Light" pitchFamily="34" charset="0"/>
              </a:rPr>
              <a:t> </a:t>
            </a:r>
            <a:r>
              <a:rPr lang="en-GB" sz="2400" b="1" dirty="0">
                <a:solidFill>
                  <a:srgbClr val="0070C0"/>
                </a:solidFill>
                <a:latin typeface="Segoe Light" pitchFamily="34" charset="0"/>
              </a:rPr>
              <a:t>more</a:t>
            </a:r>
            <a:r>
              <a:rPr lang="en-GB" sz="2400" b="1" dirty="0">
                <a:solidFill>
                  <a:srgbClr val="FFFF00"/>
                </a:solidFill>
                <a:latin typeface="Segoe Light" pitchFamily="34" charset="0"/>
              </a:rPr>
              <a:t> </a:t>
            </a:r>
            <a:r>
              <a:rPr lang="en-GB" sz="2400" b="1" dirty="0">
                <a:solidFill>
                  <a:srgbClr val="0070C0"/>
                </a:solidFill>
                <a:latin typeface="Segoe Light" pitchFamily="34" charset="0"/>
              </a:rPr>
              <a:t>language</a:t>
            </a:r>
            <a:r>
              <a:rPr lang="en-GB" sz="2400" b="1" dirty="0">
                <a:solidFill>
                  <a:srgbClr val="FFFF00"/>
                </a:solidFill>
                <a:latin typeface="Segoe Light" pitchFamily="34" charset="0"/>
              </a:rPr>
              <a:t> </a:t>
            </a:r>
            <a:r>
              <a:rPr lang="en-GB" sz="2400" b="1" dirty="0">
                <a:solidFill>
                  <a:srgbClr val="0070C0"/>
                </a:solidFill>
                <a:latin typeface="Segoe Light" pitchFamily="34" charset="0"/>
              </a:rPr>
              <a:t>logic</a:t>
            </a:r>
            <a:r>
              <a:rPr lang="en-GB" sz="2400" b="1" dirty="0">
                <a:gradFill>
                  <a:gsLst>
                    <a:gs pos="0">
                      <a:schemeClr val="tx1"/>
                    </a:gs>
                    <a:gs pos="86000">
                      <a:schemeClr val="tx1"/>
                    </a:gs>
                  </a:gsLst>
                  <a:lin ang="5400000" scaled="0"/>
                </a:gradFill>
                <a:latin typeface="Segoe Light" pitchFamily="34" charset="0"/>
              </a:rPr>
              <a:t>? </a:t>
            </a:r>
          </a:p>
        </p:txBody>
      </p:sp>
      <p:sp>
        <p:nvSpPr>
          <p:cNvPr id="11" name="TextBox 10"/>
          <p:cNvSpPr txBox="1"/>
          <p:nvPr/>
        </p:nvSpPr>
        <p:spPr>
          <a:xfrm>
            <a:off x="487813" y="4357525"/>
            <a:ext cx="4659080" cy="738664"/>
          </a:xfrm>
          <a:prstGeom prst="rect">
            <a:avLst/>
          </a:prstGeom>
          <a:noFill/>
        </p:spPr>
        <p:txBody>
          <a:bodyPr wrap="square" lIns="0" tIns="0" rIns="0" bIns="0" rtlCol="0">
            <a:spAutoFit/>
          </a:bodyPr>
          <a:lstStyle/>
          <a:p>
            <a:r>
              <a:rPr lang="en-GB" sz="2400" b="1" dirty="0">
                <a:gradFill>
                  <a:gsLst>
                    <a:gs pos="0">
                      <a:schemeClr val="tx1"/>
                    </a:gs>
                    <a:gs pos="86000">
                      <a:schemeClr val="tx1"/>
                    </a:gs>
                  </a:gsLst>
                  <a:lin ang="5400000" scaled="0"/>
                </a:gradFill>
                <a:latin typeface="Segoe Light" pitchFamily="34" charset="0"/>
              </a:rPr>
              <a:t>Can </a:t>
            </a:r>
            <a:r>
              <a:rPr lang="en-GB" sz="2400" b="1" dirty="0" smtClean="0">
                <a:gradFill>
                  <a:gsLst>
                    <a:gs pos="0">
                      <a:schemeClr val="tx1"/>
                    </a:gs>
                    <a:gs pos="86000">
                      <a:schemeClr val="tx1"/>
                    </a:gs>
                  </a:gsLst>
                  <a:lin ang="5400000" scaled="0"/>
                </a:gradFill>
                <a:latin typeface="Segoe Light" pitchFamily="34" charset="0"/>
              </a:rPr>
              <a:t>we provide and check</a:t>
            </a:r>
            <a:r>
              <a:rPr lang="en-GB" sz="2400" b="1" dirty="0" smtClean="0">
                <a:solidFill>
                  <a:srgbClr val="0070C0"/>
                </a:solidFill>
                <a:latin typeface="Segoe Light" pitchFamily="34" charset="0"/>
              </a:rPr>
              <a:t> richer </a:t>
            </a:r>
            <a:r>
              <a:rPr lang="en-GB" sz="2400" b="1" dirty="0">
                <a:solidFill>
                  <a:srgbClr val="0070C0"/>
                </a:solidFill>
                <a:latin typeface="Segoe Light" pitchFamily="34" charset="0"/>
              </a:rPr>
              <a:t>constraints</a:t>
            </a:r>
            <a:r>
              <a:rPr lang="en-GB" sz="2400" b="1" dirty="0">
                <a:gradFill>
                  <a:gsLst>
                    <a:gs pos="0">
                      <a:schemeClr val="tx1"/>
                    </a:gs>
                    <a:gs pos="86000">
                      <a:schemeClr val="tx1"/>
                    </a:gs>
                  </a:gsLst>
                  <a:lin ang="5400000" scaled="0"/>
                </a:gradFill>
                <a:latin typeface="Segoe Light" pitchFamily="34" charset="0"/>
              </a:rPr>
              <a:t>? </a:t>
            </a:r>
          </a:p>
        </p:txBody>
      </p:sp>
      <p:sp>
        <p:nvSpPr>
          <p:cNvPr id="12" name="TextBox 11"/>
          <p:cNvSpPr txBox="1"/>
          <p:nvPr/>
        </p:nvSpPr>
        <p:spPr>
          <a:xfrm>
            <a:off x="5146892" y="5369091"/>
            <a:ext cx="5143519" cy="369332"/>
          </a:xfrm>
          <a:prstGeom prst="rect">
            <a:avLst/>
          </a:prstGeom>
          <a:noFill/>
        </p:spPr>
        <p:txBody>
          <a:bodyPr wrap="square" lIns="0" tIns="0" rIns="0" bIns="0" rtlCol="0">
            <a:spAutoFit/>
          </a:bodyPr>
          <a:lstStyle/>
          <a:p>
            <a:r>
              <a:rPr lang="en-GB" sz="2400" b="1" dirty="0">
                <a:gradFill>
                  <a:gsLst>
                    <a:gs pos="0">
                      <a:schemeClr val="tx1"/>
                    </a:gs>
                    <a:gs pos="86000">
                      <a:schemeClr val="tx1"/>
                    </a:gs>
                  </a:gsLst>
                  <a:lin ang="5400000" scaled="0"/>
                </a:gradFill>
                <a:latin typeface="Segoe Light" pitchFamily="34" charset="0"/>
              </a:rPr>
              <a:t>Can we </a:t>
            </a:r>
            <a:r>
              <a:rPr lang="en-GB" sz="2400" b="1" dirty="0" smtClean="0">
                <a:solidFill>
                  <a:srgbClr val="0070C0"/>
                </a:solidFill>
                <a:latin typeface="Segoe Light" pitchFamily="34" charset="0"/>
              </a:rPr>
              <a:t>flow types into the providers</a:t>
            </a:r>
            <a:r>
              <a:rPr lang="en-GB" sz="2400" b="1" dirty="0" smtClean="0">
                <a:gradFill>
                  <a:gsLst>
                    <a:gs pos="0">
                      <a:schemeClr val="tx1"/>
                    </a:gs>
                    <a:gs pos="86000">
                      <a:schemeClr val="tx1"/>
                    </a:gs>
                  </a:gsLst>
                  <a:lin ang="5400000" scaled="0"/>
                </a:gradFill>
                <a:latin typeface="Segoe Light" pitchFamily="34" charset="0"/>
              </a:rPr>
              <a:t>? </a:t>
            </a:r>
            <a:endParaRPr lang="en-GB" sz="2400" b="1" dirty="0">
              <a:gradFill>
                <a:gsLst>
                  <a:gs pos="0">
                    <a:schemeClr val="tx1"/>
                  </a:gs>
                  <a:gs pos="86000">
                    <a:schemeClr val="tx1"/>
                  </a:gs>
                </a:gsLst>
                <a:lin ang="5400000" scaled="0"/>
              </a:gradFill>
              <a:latin typeface="Segoe Light" pitchFamily="34" charset="0"/>
            </a:endParaRPr>
          </a:p>
        </p:txBody>
      </p:sp>
      <p:sp>
        <p:nvSpPr>
          <p:cNvPr id="13" name="TextBox 12"/>
          <p:cNvSpPr txBox="1"/>
          <p:nvPr/>
        </p:nvSpPr>
        <p:spPr>
          <a:xfrm>
            <a:off x="7170258" y="4357525"/>
            <a:ext cx="4659080" cy="738664"/>
          </a:xfrm>
          <a:prstGeom prst="rect">
            <a:avLst/>
          </a:prstGeom>
          <a:noFill/>
        </p:spPr>
        <p:txBody>
          <a:bodyPr wrap="square" lIns="0" tIns="0" rIns="0" bIns="0" rtlCol="0">
            <a:spAutoFit/>
          </a:bodyPr>
          <a:lstStyle/>
          <a:p>
            <a:r>
              <a:rPr lang="en-GB" sz="2400" b="1" dirty="0">
                <a:gradFill>
                  <a:gsLst>
                    <a:gs pos="0">
                      <a:schemeClr val="tx1"/>
                    </a:gs>
                    <a:gs pos="86000">
                      <a:schemeClr val="tx1"/>
                    </a:gs>
                  </a:gsLst>
                  <a:lin ang="5400000" scaled="0"/>
                </a:gradFill>
                <a:latin typeface="Segoe Light" pitchFamily="34" charset="0"/>
              </a:rPr>
              <a:t>Can </a:t>
            </a:r>
            <a:r>
              <a:rPr lang="en-GB" sz="2400" b="1" dirty="0" smtClean="0">
                <a:gradFill>
                  <a:gsLst>
                    <a:gs pos="0">
                      <a:schemeClr val="tx1"/>
                    </a:gs>
                    <a:gs pos="86000">
                      <a:schemeClr val="tx1"/>
                    </a:gs>
                  </a:gsLst>
                  <a:lin ang="5400000" scaled="0"/>
                </a:gradFill>
                <a:latin typeface="Segoe Light" pitchFamily="34" charset="0"/>
              </a:rPr>
              <a:t>we build a </a:t>
            </a:r>
            <a:r>
              <a:rPr lang="en-GB" sz="2400" b="1" dirty="0" smtClean="0">
                <a:solidFill>
                  <a:srgbClr val="0070C0"/>
                </a:solidFill>
                <a:latin typeface="Segoe Light" pitchFamily="34" charset="0"/>
              </a:rPr>
              <a:t>truly heterogeneous language</a:t>
            </a:r>
            <a:r>
              <a:rPr lang="en-GB" sz="2400" b="1" dirty="0" smtClean="0">
                <a:gradFill>
                  <a:gsLst>
                    <a:gs pos="0">
                      <a:schemeClr val="tx1"/>
                    </a:gs>
                    <a:gs pos="86000">
                      <a:schemeClr val="tx1"/>
                    </a:gs>
                  </a:gsLst>
                  <a:lin ang="5400000" scaled="0"/>
                </a:gradFill>
                <a:latin typeface="Segoe Light" pitchFamily="34" charset="0"/>
              </a:rPr>
              <a:t>? </a:t>
            </a:r>
            <a:endParaRPr lang="en-GB" sz="2400" b="1" dirty="0">
              <a:gradFill>
                <a:gsLst>
                  <a:gs pos="0">
                    <a:schemeClr val="tx1"/>
                  </a:gs>
                  <a:gs pos="86000">
                    <a:schemeClr val="tx1"/>
                  </a:gs>
                </a:gsLst>
                <a:lin ang="5400000" scaled="0"/>
              </a:gradFill>
              <a:latin typeface="Segoe Light" pitchFamily="34" charset="0"/>
            </a:endParaRPr>
          </a:p>
        </p:txBody>
      </p:sp>
    </p:spTree>
    <p:extLst>
      <p:ext uri="{BB962C8B-B14F-4D97-AF65-F5344CB8AC3E}">
        <p14:creationId xmlns:p14="http://schemas.microsoft.com/office/powerpoint/2010/main" val="194751542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7804" y="230244"/>
            <a:ext cx="11171635" cy="747897"/>
          </a:xfrm>
        </p:spPr>
        <p:txBody>
          <a:bodyPr/>
          <a:lstStyle/>
          <a:p>
            <a:r>
              <a:rPr lang="en-US" dirty="0" smtClean="0"/>
              <a:t>Summary</a:t>
            </a:r>
            <a:endParaRPr lang="en-US" dirty="0"/>
          </a:p>
        </p:txBody>
      </p:sp>
      <p:graphicFrame>
        <p:nvGraphicFramePr>
          <p:cNvPr id="3" name="Diagram 2"/>
          <p:cNvGraphicFramePr/>
          <p:nvPr>
            <p:extLst>
              <p:ext uri="{D42A27DB-BD31-4B8C-83A1-F6EECF244321}">
                <p14:modId xmlns:p14="http://schemas.microsoft.com/office/powerpoint/2010/main" val="3007384284"/>
              </p:ext>
            </p:extLst>
          </p:nvPr>
        </p:nvGraphicFramePr>
        <p:xfrm>
          <a:off x="513489" y="1234380"/>
          <a:ext cx="11087108" cy="52073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756471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2768" y="1159244"/>
            <a:ext cx="11171635" cy="734047"/>
          </a:xfrm>
        </p:spPr>
        <p:txBody>
          <a:bodyPr>
            <a:noAutofit/>
          </a:bodyPr>
          <a:lstStyle/>
          <a:p>
            <a:pPr lvl="0"/>
            <a:r>
              <a:rPr lang="en-GB" sz="4800" dirty="0">
                <a:solidFill>
                  <a:schemeClr val="tx1"/>
                </a:solidFill>
                <a:latin typeface="Candara" pitchFamily="34" charset="0"/>
                <a:cs typeface="Calibri" pitchFamily="34" charset="0"/>
              </a:rPr>
              <a:t>Summary</a:t>
            </a:r>
            <a:r>
              <a:rPr lang="en-GB" sz="3700" dirty="0">
                <a:solidFill>
                  <a:schemeClr val="tx1"/>
                </a:solidFill>
                <a:latin typeface="Candara" pitchFamily="34" charset="0"/>
                <a:cs typeface="Calibri" pitchFamily="34" charset="0"/>
              </a:rPr>
              <a:t/>
            </a:r>
            <a:br>
              <a:rPr lang="en-GB" sz="3700" dirty="0">
                <a:solidFill>
                  <a:schemeClr val="tx1"/>
                </a:solidFill>
                <a:latin typeface="Candara" pitchFamily="34" charset="0"/>
                <a:cs typeface="Calibri" pitchFamily="34" charset="0"/>
              </a:rPr>
            </a:br>
            <a:r>
              <a:rPr lang="en-GB" sz="3700" dirty="0">
                <a:solidFill>
                  <a:schemeClr val="tx1"/>
                </a:solidFill>
                <a:latin typeface="Candara" pitchFamily="34" charset="0"/>
                <a:cs typeface="Calibri" pitchFamily="34" charset="0"/>
              </a:rPr>
              <a:t/>
            </a:r>
            <a:br>
              <a:rPr lang="en-GB" sz="3700" dirty="0">
                <a:solidFill>
                  <a:schemeClr val="tx1"/>
                </a:solidFill>
                <a:latin typeface="Candara" pitchFamily="34" charset="0"/>
                <a:cs typeface="Calibri" pitchFamily="34" charset="0"/>
              </a:rPr>
            </a:br>
            <a:r>
              <a:rPr lang="en-GB" sz="3700" dirty="0">
                <a:solidFill>
                  <a:schemeClr val="tx1"/>
                </a:solidFill>
                <a:latin typeface="Candara" pitchFamily="34" charset="0"/>
                <a:cs typeface="Calibri" pitchFamily="34" charset="0"/>
              </a:rPr>
              <a:t>The world is information rich</a:t>
            </a:r>
            <a:br>
              <a:rPr lang="en-GB" sz="3700" dirty="0">
                <a:solidFill>
                  <a:schemeClr val="tx1"/>
                </a:solidFill>
                <a:latin typeface="Candara" pitchFamily="34" charset="0"/>
                <a:cs typeface="Calibri" pitchFamily="34" charset="0"/>
              </a:rPr>
            </a:br>
            <a:r>
              <a:rPr lang="en-GB" sz="3700" dirty="0">
                <a:solidFill>
                  <a:schemeClr val="tx1"/>
                </a:solidFill>
                <a:latin typeface="Candara" pitchFamily="34" charset="0"/>
                <a:cs typeface="Calibri" pitchFamily="34" charset="0"/>
              </a:rPr>
              <a:t/>
            </a:r>
            <a:br>
              <a:rPr lang="en-GB" sz="3700" dirty="0">
                <a:solidFill>
                  <a:schemeClr val="tx1"/>
                </a:solidFill>
                <a:latin typeface="Candara" pitchFamily="34" charset="0"/>
                <a:cs typeface="Calibri" pitchFamily="34" charset="0"/>
              </a:rPr>
            </a:br>
            <a:r>
              <a:rPr lang="en-GB" sz="3700" dirty="0">
                <a:solidFill>
                  <a:schemeClr val="tx1"/>
                </a:solidFill>
                <a:latin typeface="Candara" pitchFamily="34" charset="0"/>
                <a:cs typeface="Calibri" pitchFamily="34" charset="0"/>
              </a:rPr>
              <a:t>Programming needs to be information-rich too</a:t>
            </a:r>
            <a:br>
              <a:rPr lang="en-GB" sz="3700" dirty="0">
                <a:solidFill>
                  <a:schemeClr val="tx1"/>
                </a:solidFill>
                <a:latin typeface="Candara" pitchFamily="34" charset="0"/>
                <a:cs typeface="Calibri" pitchFamily="34" charset="0"/>
              </a:rPr>
            </a:br>
            <a:r>
              <a:rPr lang="en-GB" sz="3200" dirty="0">
                <a:solidFill>
                  <a:schemeClr val="tx1"/>
                </a:solidFill>
                <a:latin typeface="Candara" pitchFamily="34" charset="0"/>
                <a:cs typeface="Calibri" pitchFamily="34" charset="0"/>
              </a:rPr>
              <a:t/>
            </a:r>
            <a:br>
              <a:rPr lang="en-GB" sz="3200" dirty="0">
                <a:solidFill>
                  <a:schemeClr val="tx1"/>
                </a:solidFill>
                <a:latin typeface="Candara" pitchFamily="34" charset="0"/>
                <a:cs typeface="Calibri" pitchFamily="34" charset="0"/>
              </a:rPr>
            </a:br>
            <a:r>
              <a:rPr lang="en-GB" sz="2400" dirty="0">
                <a:solidFill>
                  <a:schemeClr val="tx1"/>
                </a:solidFill>
                <a:latin typeface="Candara" pitchFamily="34" charset="0"/>
                <a:cs typeface="Calibri" pitchFamily="34" charset="0"/>
                <a:sym typeface="Wingdings" pitchFamily="2" charset="2"/>
              </a:rPr>
              <a:t/>
            </a:r>
            <a:br>
              <a:rPr lang="en-GB" sz="2400" dirty="0">
                <a:solidFill>
                  <a:schemeClr val="tx1"/>
                </a:solidFill>
                <a:latin typeface="Candara" pitchFamily="34" charset="0"/>
                <a:cs typeface="Calibri" pitchFamily="34" charset="0"/>
                <a:sym typeface="Wingdings" pitchFamily="2" charset="2"/>
              </a:rPr>
            </a:br>
            <a:r>
              <a:rPr lang="en-GB" sz="3700" dirty="0">
                <a:solidFill>
                  <a:schemeClr val="tx1"/>
                </a:solidFill>
                <a:latin typeface="Candara" pitchFamily="34" charset="0"/>
                <a:cs typeface="Calibri" pitchFamily="34" charset="0"/>
                <a:sym typeface="Wingdings" pitchFamily="2" charset="2"/>
              </a:rPr>
              <a:t>T</a:t>
            </a:r>
            <a:r>
              <a:rPr lang="en-GB" sz="3700" dirty="0" smtClean="0">
                <a:solidFill>
                  <a:schemeClr val="tx1"/>
                </a:solidFill>
                <a:latin typeface="Candara" pitchFamily="34" charset="0"/>
                <a:cs typeface="Calibri" pitchFamily="34" charset="0"/>
                <a:sym typeface="Wingdings" pitchFamily="2" charset="2"/>
              </a:rPr>
              <a:t>ype provider mechanisms can </a:t>
            </a:r>
            <a:r>
              <a:rPr lang="en-GB" sz="3700" dirty="0" smtClean="0">
                <a:solidFill>
                  <a:schemeClr val="tx1"/>
                </a:solidFill>
                <a:latin typeface="Candara" pitchFamily="34" charset="0"/>
                <a:cs typeface="Calibri" pitchFamily="34" charset="0"/>
              </a:rPr>
              <a:t>integrate information </a:t>
            </a:r>
            <a:r>
              <a:rPr lang="en-GB" sz="3700" dirty="0">
                <a:solidFill>
                  <a:schemeClr val="tx1"/>
                </a:solidFill>
                <a:latin typeface="Candara" pitchFamily="34" charset="0"/>
                <a:cs typeface="Calibri" pitchFamily="34" charset="0"/>
              </a:rPr>
              <a:t>more seamlessly </a:t>
            </a:r>
            <a:r>
              <a:rPr lang="en-GB" sz="3700" dirty="0" smtClean="0">
                <a:solidFill>
                  <a:schemeClr val="tx1"/>
                </a:solidFill>
                <a:latin typeface="Candara" pitchFamily="34" charset="0"/>
                <a:cs typeface="Calibri" pitchFamily="34" charset="0"/>
              </a:rPr>
              <a:t>at scale than </a:t>
            </a:r>
            <a:r>
              <a:rPr lang="en-GB" sz="3700" dirty="0">
                <a:solidFill>
                  <a:schemeClr val="tx1"/>
                </a:solidFill>
                <a:latin typeface="Candara" pitchFamily="34" charset="0"/>
                <a:cs typeface="Calibri" pitchFamily="34" charset="0"/>
              </a:rPr>
              <a:t>any other language</a:t>
            </a:r>
            <a:endParaRPr lang="en-GB" sz="3700" dirty="0">
              <a:solidFill>
                <a:schemeClr val="tx1"/>
              </a:solidFill>
              <a:latin typeface="Candara" pitchFamily="34" charset="0"/>
              <a:cs typeface="Calibri" pitchFamily="34" charset="0"/>
              <a:sym typeface="Wingdings" pitchFamily="2" charset="2"/>
            </a:endParaRPr>
          </a:p>
        </p:txBody>
      </p:sp>
    </p:spTree>
    <p:extLst>
      <p:ext uri="{BB962C8B-B14F-4D97-AF65-F5344CB8AC3E}">
        <p14:creationId xmlns:p14="http://schemas.microsoft.com/office/powerpoint/2010/main" val="33174812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55462" y="2327914"/>
            <a:ext cx="11171635" cy="1219077"/>
          </a:xfrm>
        </p:spPr>
        <p:txBody>
          <a:bodyPr>
            <a:noAutofit/>
          </a:bodyPr>
          <a:lstStyle/>
          <a:p>
            <a:pPr algn="ctr"/>
            <a:r>
              <a:rPr lang="en-GB" sz="5400" dirty="0" smtClean="0">
                <a:latin typeface="Candara" pitchFamily="34" charset="0"/>
              </a:rPr>
              <a:t>Proposition 1</a:t>
            </a:r>
            <a:br>
              <a:rPr lang="en-GB" sz="5400" dirty="0" smtClean="0">
                <a:latin typeface="Candara" pitchFamily="34" charset="0"/>
              </a:rPr>
            </a:br>
            <a:r>
              <a:rPr lang="en-GB" sz="5400" dirty="0" smtClean="0">
                <a:latin typeface="Candara" pitchFamily="34" charset="0"/>
              </a:rPr>
              <a:t>The Information Revolution</a:t>
            </a:r>
            <a:endParaRPr lang="en-GB" sz="5400" dirty="0">
              <a:latin typeface="Candara" pitchFamily="34" charset="0"/>
            </a:endParaRPr>
          </a:p>
        </p:txBody>
      </p:sp>
    </p:spTree>
    <p:extLst>
      <p:ext uri="{BB962C8B-B14F-4D97-AF65-F5344CB8AC3E}">
        <p14:creationId xmlns:p14="http://schemas.microsoft.com/office/powerpoint/2010/main" val="3388013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GB" dirty="0" smtClean="0">
                <a:hlinkClick r:id="rId2"/>
              </a:rPr>
              <a:t/>
            </a:r>
            <a:br>
              <a:rPr lang="en-GB" dirty="0" smtClean="0">
                <a:hlinkClick r:id="rId2"/>
              </a:rPr>
            </a:br>
            <a:r>
              <a:rPr lang="en-GB" dirty="0">
                <a:hlinkClick r:id="rId2"/>
              </a:rPr>
              <a:t/>
            </a:r>
            <a:br>
              <a:rPr lang="en-GB" dirty="0">
                <a:hlinkClick r:id="rId2"/>
              </a:rPr>
            </a:br>
            <a:r>
              <a:rPr lang="en-GB" dirty="0" smtClean="0">
                <a:hlinkClick r:id="rId2"/>
              </a:rPr>
              <a:t/>
            </a:r>
            <a:br>
              <a:rPr lang="en-GB" dirty="0" smtClean="0">
                <a:hlinkClick r:id="rId2"/>
              </a:rPr>
            </a:br>
            <a:r>
              <a:rPr lang="en-GB" sz="3700" dirty="0">
                <a:hlinkClick r:id="rId2"/>
              </a:rPr>
              <a:t>fsharp.net</a:t>
            </a:r>
            <a:r>
              <a:rPr lang="en-GB" sz="3700" dirty="0"/>
              <a:t/>
            </a:r>
            <a:br>
              <a:rPr lang="en-GB" sz="3700" dirty="0"/>
            </a:br>
            <a:r>
              <a:rPr lang="en-GB" sz="1900" dirty="0"/>
              <a:t/>
            </a:r>
            <a:br>
              <a:rPr lang="en-GB" sz="1900" dirty="0"/>
            </a:br>
            <a:r>
              <a:rPr lang="en-GB" sz="3700" dirty="0">
                <a:hlinkClick r:id="rId3"/>
              </a:rPr>
              <a:t>tryfsharp.org</a:t>
            </a:r>
            <a:r>
              <a:rPr lang="en-GB" sz="3700" dirty="0"/>
              <a:t/>
            </a:r>
            <a:br>
              <a:rPr lang="en-GB" sz="3700" dirty="0"/>
            </a:br>
            <a:r>
              <a:rPr lang="en-GB" sz="2100" dirty="0"/>
              <a:t/>
            </a:r>
            <a:br>
              <a:rPr lang="en-GB" sz="2100" dirty="0"/>
            </a:br>
            <a:r>
              <a:rPr lang="en-GB" sz="3700" dirty="0" smtClean="0">
                <a:hlinkClick r:id="rId4"/>
              </a:rPr>
              <a:t>fsharp.github.com</a:t>
            </a:r>
            <a:r>
              <a:rPr lang="en-GB" sz="3700" dirty="0">
                <a:hlinkClick r:id="rId4"/>
              </a:rPr>
              <a:t/>
            </a:r>
            <a:br>
              <a:rPr lang="en-GB" sz="3700" dirty="0">
                <a:hlinkClick r:id="rId4"/>
              </a:rPr>
            </a:br>
            <a:r>
              <a:rPr lang="en-GB" sz="1900" dirty="0"/>
              <a:t/>
            </a:r>
            <a:br>
              <a:rPr lang="en-GB" sz="1900" dirty="0"/>
            </a:br>
            <a:r>
              <a:rPr lang="en-GB" sz="4300" dirty="0"/>
              <a:t> </a:t>
            </a:r>
            <a:r>
              <a:rPr lang="en-GB" dirty="0"/>
              <a:t/>
            </a:r>
            <a:br>
              <a:rPr lang="en-GB" dirty="0"/>
            </a:br>
            <a:r>
              <a:rPr lang="en-GB" sz="4300" dirty="0"/>
              <a:t/>
            </a:r>
            <a:br>
              <a:rPr lang="en-GB" sz="4300" dirty="0"/>
            </a:br>
            <a:r>
              <a:rPr lang="en-GB" dirty="0" smtClean="0"/>
              <a:t>Questions?</a:t>
            </a:r>
            <a:br>
              <a:rPr lang="en-GB" dirty="0" smtClean="0"/>
            </a:br>
            <a:r>
              <a:rPr lang="en-GB" sz="3700" dirty="0"/>
              <a:t/>
            </a:r>
            <a:br>
              <a:rPr lang="en-GB" sz="3700" dirty="0"/>
            </a:br>
            <a:endParaRPr lang="en-GB" sz="3700" dirty="0"/>
          </a:p>
        </p:txBody>
      </p:sp>
    </p:spTree>
    <p:extLst>
      <p:ext uri="{BB962C8B-B14F-4D97-AF65-F5344CB8AC3E}">
        <p14:creationId xmlns:p14="http://schemas.microsoft.com/office/powerpoint/2010/main" val="40919317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Segoe Light" charset="0"/>
              </a:rPr>
              <a:t>Understanding F# </a:t>
            </a:r>
            <a:endParaRPr lang="en-US" dirty="0">
              <a:latin typeface="Segoe Light" charset="0"/>
            </a:endParaRPr>
          </a:p>
        </p:txBody>
      </p:sp>
      <p:sp>
        <p:nvSpPr>
          <p:cNvPr id="21" name="Rectangle 20"/>
          <p:cNvSpPr/>
          <p:nvPr/>
        </p:nvSpPr>
        <p:spPr>
          <a:xfrm>
            <a:off x="328767" y="1576917"/>
            <a:ext cx="3657124" cy="3658447"/>
          </a:xfrm>
          <a:prstGeom prst="rect">
            <a:avLst/>
          </a:prstGeom>
          <a:solidFill>
            <a:srgbClr val="00B9F2">
              <a:alpha val="15000"/>
            </a:srgbClr>
          </a:solidFill>
          <a:ln w="25400" cap="flat" cmpd="sng" algn="ctr">
            <a:solidFill>
              <a:srgbClr val="00B9F2">
                <a:shade val="50000"/>
              </a:srgbClr>
            </a:solidFill>
            <a:prstDash val="solid"/>
          </a:ln>
          <a:effectLst/>
        </p:spPr>
        <p:txBody>
          <a:bodyPr lIns="121563" tIns="60781" rIns="121563" bIns="60781" rtlCol="0" anchor="ctr"/>
          <a:lstStyle/>
          <a:p>
            <a:pPr algn="ctr" defTabSz="1215795">
              <a:defRPr/>
            </a:pPr>
            <a:endParaRPr lang="en-US" sz="3700" kern="0" dirty="0">
              <a:solidFill>
                <a:srgbClr val="1A1A1A">
                  <a:lumMod val="75000"/>
                  <a:lumOff val="25000"/>
                </a:srgbClr>
              </a:solidFill>
              <a:latin typeface="Segoe Light" charset="0"/>
            </a:endParaRPr>
          </a:p>
        </p:txBody>
      </p:sp>
      <p:sp>
        <p:nvSpPr>
          <p:cNvPr id="32" name="Rectangle 31"/>
          <p:cNvSpPr/>
          <p:nvPr/>
        </p:nvSpPr>
        <p:spPr>
          <a:xfrm>
            <a:off x="4282097" y="1582765"/>
            <a:ext cx="3657124" cy="3658447"/>
          </a:xfrm>
          <a:prstGeom prst="rect">
            <a:avLst/>
          </a:prstGeom>
          <a:solidFill>
            <a:srgbClr val="00B9F2">
              <a:alpha val="15000"/>
            </a:srgbClr>
          </a:solidFill>
          <a:ln w="25400" cap="flat" cmpd="sng" algn="ctr">
            <a:solidFill>
              <a:srgbClr val="00B9F2">
                <a:shade val="50000"/>
              </a:srgbClr>
            </a:solidFill>
            <a:prstDash val="solid"/>
          </a:ln>
          <a:effectLst/>
        </p:spPr>
        <p:txBody>
          <a:bodyPr lIns="121563" tIns="60781" rIns="121563" bIns="60781" rtlCol="0" anchor="ctr"/>
          <a:lstStyle/>
          <a:p>
            <a:pPr algn="ctr" defTabSz="1215795">
              <a:defRPr/>
            </a:pPr>
            <a:endParaRPr lang="en-US" sz="3700" kern="0" dirty="0">
              <a:solidFill>
                <a:srgbClr val="1A1A1A">
                  <a:lumMod val="75000"/>
                  <a:lumOff val="25000"/>
                </a:srgbClr>
              </a:solidFill>
              <a:latin typeface="Segoe Light" charset="0"/>
            </a:endParaRPr>
          </a:p>
        </p:txBody>
      </p:sp>
      <p:sp>
        <p:nvSpPr>
          <p:cNvPr id="34" name="Rectangle 33"/>
          <p:cNvSpPr/>
          <p:nvPr/>
        </p:nvSpPr>
        <p:spPr>
          <a:xfrm>
            <a:off x="8237586" y="1581838"/>
            <a:ext cx="3657124" cy="3658447"/>
          </a:xfrm>
          <a:prstGeom prst="rect">
            <a:avLst/>
          </a:prstGeom>
          <a:solidFill>
            <a:srgbClr val="00B9F2">
              <a:alpha val="15000"/>
            </a:srgbClr>
          </a:solidFill>
          <a:ln w="25400" cap="flat" cmpd="sng" algn="ctr">
            <a:solidFill>
              <a:srgbClr val="00B9F2">
                <a:shade val="50000"/>
              </a:srgbClr>
            </a:solidFill>
            <a:prstDash val="solid"/>
          </a:ln>
          <a:effectLst/>
        </p:spPr>
        <p:txBody>
          <a:bodyPr lIns="121563" tIns="60781" rIns="121563" bIns="60781" rtlCol="0" anchor="ctr"/>
          <a:lstStyle/>
          <a:p>
            <a:pPr algn="ctr" defTabSz="1215795">
              <a:defRPr/>
            </a:pPr>
            <a:endParaRPr lang="en-US" sz="3700" kern="0" dirty="0">
              <a:solidFill>
                <a:srgbClr val="1A1A1A">
                  <a:lumMod val="75000"/>
                  <a:lumOff val="25000"/>
                </a:srgbClr>
              </a:solidFill>
              <a:latin typeface="Segoe Light" charset="0"/>
            </a:endParaRPr>
          </a:p>
        </p:txBody>
      </p:sp>
      <p:sp>
        <p:nvSpPr>
          <p:cNvPr id="41" name="TextBox 40"/>
          <p:cNvSpPr txBox="1"/>
          <p:nvPr/>
        </p:nvSpPr>
        <p:spPr>
          <a:xfrm>
            <a:off x="571173" y="2180600"/>
            <a:ext cx="3311750" cy="2462782"/>
          </a:xfrm>
          <a:prstGeom prst="rect">
            <a:avLst/>
          </a:prstGeom>
          <a:noFill/>
        </p:spPr>
        <p:txBody>
          <a:bodyPr wrap="none" lIns="0" tIns="0" rIns="0" bIns="0" rtlCol="0">
            <a:spAutoFit/>
          </a:bodyPr>
          <a:lstStyle/>
          <a:p>
            <a:pPr algn="ctr"/>
            <a:r>
              <a:rPr lang="en-US" sz="5300" dirty="0">
                <a:gradFill>
                  <a:gsLst>
                    <a:gs pos="0">
                      <a:schemeClr val="tx1"/>
                    </a:gs>
                    <a:gs pos="86000">
                      <a:schemeClr val="tx1"/>
                    </a:gs>
                  </a:gsLst>
                  <a:lin ang="5400000" scaled="0"/>
                </a:gradFill>
                <a:latin typeface="Segoe Light" charset="0"/>
              </a:rPr>
              <a:t>Data</a:t>
            </a:r>
          </a:p>
          <a:p>
            <a:pPr algn="ctr"/>
            <a:r>
              <a:rPr lang="en-US" sz="5300" dirty="0">
                <a:gradFill>
                  <a:gsLst>
                    <a:gs pos="0">
                      <a:schemeClr val="tx1"/>
                    </a:gs>
                    <a:gs pos="86000">
                      <a:schemeClr val="tx1"/>
                    </a:gs>
                  </a:gsLst>
                  <a:lin ang="5400000" scaled="0"/>
                </a:gradFill>
                <a:latin typeface="Segoe Light" charset="0"/>
              </a:rPr>
              <a:t>Information</a:t>
            </a:r>
          </a:p>
          <a:p>
            <a:pPr algn="ctr"/>
            <a:r>
              <a:rPr lang="en-GB" sz="5300" dirty="0">
                <a:gradFill>
                  <a:gsLst>
                    <a:gs pos="0">
                      <a:schemeClr val="tx1"/>
                    </a:gs>
                    <a:gs pos="86000">
                      <a:schemeClr val="tx1"/>
                    </a:gs>
                  </a:gsLst>
                  <a:lin ang="5400000" scaled="0"/>
                </a:gradFill>
                <a:latin typeface="Segoe Light" charset="0"/>
              </a:rPr>
              <a:t>Services </a:t>
            </a:r>
          </a:p>
        </p:txBody>
      </p:sp>
      <p:sp>
        <p:nvSpPr>
          <p:cNvPr id="42" name="TextBox 41"/>
          <p:cNvSpPr txBox="1"/>
          <p:nvPr/>
        </p:nvSpPr>
        <p:spPr>
          <a:xfrm>
            <a:off x="4534153" y="1872834"/>
            <a:ext cx="3100065" cy="3283711"/>
          </a:xfrm>
          <a:prstGeom prst="rect">
            <a:avLst/>
          </a:prstGeom>
          <a:noFill/>
        </p:spPr>
        <p:txBody>
          <a:bodyPr wrap="none" lIns="0" tIns="0" rIns="0" bIns="0" rtlCol="0">
            <a:spAutoFit/>
          </a:bodyPr>
          <a:lstStyle/>
          <a:p>
            <a:pPr algn="ctr"/>
            <a:r>
              <a:rPr lang="en-GB" sz="5300" dirty="0">
                <a:gradFill>
                  <a:gsLst>
                    <a:gs pos="0">
                      <a:schemeClr val="tx1"/>
                    </a:gs>
                    <a:gs pos="86000">
                      <a:schemeClr val="tx1"/>
                    </a:gs>
                  </a:gsLst>
                  <a:lin ang="5400000" scaled="0"/>
                </a:gradFill>
                <a:latin typeface="Segoe Light" charset="0"/>
              </a:rPr>
              <a:t>Code</a:t>
            </a:r>
          </a:p>
          <a:p>
            <a:pPr algn="ctr"/>
            <a:r>
              <a:rPr lang="en-GB" sz="5300" dirty="0">
                <a:gradFill>
                  <a:gsLst>
                    <a:gs pos="0">
                      <a:schemeClr val="tx1"/>
                    </a:gs>
                    <a:gs pos="86000">
                      <a:schemeClr val="tx1"/>
                    </a:gs>
                  </a:gsLst>
                  <a:lin ang="5400000" scaled="0"/>
                </a:gradFill>
                <a:latin typeface="Segoe Light" charset="0"/>
              </a:rPr>
              <a:t>Analysis</a:t>
            </a:r>
          </a:p>
          <a:p>
            <a:pPr algn="ctr"/>
            <a:r>
              <a:rPr lang="en-GB" sz="5300" dirty="0">
                <a:gradFill>
                  <a:gsLst>
                    <a:gs pos="0">
                      <a:schemeClr val="tx1"/>
                    </a:gs>
                    <a:gs pos="86000">
                      <a:schemeClr val="tx1"/>
                    </a:gs>
                  </a:gsLst>
                  <a:lin ang="5400000" scaled="0"/>
                </a:gradFill>
                <a:latin typeface="Segoe Light" charset="0"/>
              </a:rPr>
              <a:t>Algorithms</a:t>
            </a:r>
          </a:p>
          <a:p>
            <a:pPr algn="ctr"/>
            <a:r>
              <a:rPr lang="en-GB" sz="5300" dirty="0">
                <a:gradFill>
                  <a:gsLst>
                    <a:gs pos="0">
                      <a:schemeClr val="tx1"/>
                    </a:gs>
                    <a:gs pos="86000">
                      <a:schemeClr val="tx1"/>
                    </a:gs>
                  </a:gsLst>
                  <a:lin ang="5400000" scaled="0"/>
                </a:gradFill>
                <a:latin typeface="Segoe Light" charset="0"/>
              </a:rPr>
              <a:t>Parallel</a:t>
            </a:r>
            <a:endParaRPr lang="en-US" sz="5300" dirty="0">
              <a:gradFill>
                <a:gsLst>
                  <a:gs pos="0">
                    <a:schemeClr val="tx1"/>
                  </a:gs>
                  <a:gs pos="86000">
                    <a:schemeClr val="tx1"/>
                  </a:gs>
                </a:gsLst>
                <a:lin ang="5400000" scaled="0"/>
              </a:gradFill>
              <a:latin typeface="Segoe Light" charset="0"/>
            </a:endParaRPr>
          </a:p>
        </p:txBody>
      </p:sp>
      <p:sp>
        <p:nvSpPr>
          <p:cNvPr id="43" name="TextBox 42"/>
          <p:cNvSpPr txBox="1"/>
          <p:nvPr/>
        </p:nvSpPr>
        <p:spPr>
          <a:xfrm>
            <a:off x="8346248" y="2307432"/>
            <a:ext cx="3541467" cy="2462782"/>
          </a:xfrm>
          <a:prstGeom prst="rect">
            <a:avLst/>
          </a:prstGeom>
          <a:noFill/>
        </p:spPr>
        <p:txBody>
          <a:bodyPr wrap="none" lIns="0" tIns="0" rIns="0" bIns="0" rtlCol="0">
            <a:spAutoFit/>
          </a:bodyPr>
          <a:lstStyle/>
          <a:p>
            <a:pPr algn="ctr"/>
            <a:r>
              <a:rPr lang="en-US" sz="5300" dirty="0">
                <a:gradFill>
                  <a:gsLst>
                    <a:gs pos="0">
                      <a:schemeClr val="tx1"/>
                    </a:gs>
                    <a:gs pos="86000">
                      <a:schemeClr val="tx1"/>
                    </a:gs>
                  </a:gsLst>
                  <a:lin ang="5400000" scaled="0"/>
                </a:gradFill>
                <a:latin typeface="Segoe Light" charset="0"/>
              </a:rPr>
              <a:t>Presentation</a:t>
            </a:r>
          </a:p>
          <a:p>
            <a:pPr algn="ctr"/>
            <a:r>
              <a:rPr lang="en-GB" sz="5300" dirty="0">
                <a:gradFill>
                  <a:gsLst>
                    <a:gs pos="0">
                      <a:schemeClr val="tx1"/>
                    </a:gs>
                    <a:gs pos="86000">
                      <a:schemeClr val="tx1"/>
                    </a:gs>
                  </a:gsLst>
                  <a:lin ang="5400000" scaled="0"/>
                </a:gradFill>
                <a:latin typeface="Segoe Light" charset="0"/>
              </a:rPr>
              <a:t>Publication</a:t>
            </a:r>
          </a:p>
          <a:p>
            <a:pPr algn="ctr"/>
            <a:r>
              <a:rPr lang="en-GB" sz="5300" dirty="0">
                <a:gradFill>
                  <a:gsLst>
                    <a:gs pos="0">
                      <a:schemeClr val="tx1"/>
                    </a:gs>
                    <a:gs pos="86000">
                      <a:schemeClr val="tx1"/>
                    </a:gs>
                  </a:gsLst>
                  <a:lin ang="5400000" scaled="0"/>
                </a:gradFill>
                <a:latin typeface="Segoe Light" charset="0"/>
              </a:rPr>
              <a:t>UI</a:t>
            </a:r>
            <a:endParaRPr lang="en-US" sz="5300" dirty="0">
              <a:gradFill>
                <a:gsLst>
                  <a:gs pos="0">
                    <a:schemeClr val="tx1"/>
                  </a:gs>
                  <a:gs pos="86000">
                    <a:schemeClr val="tx1"/>
                  </a:gs>
                </a:gsLst>
                <a:lin ang="5400000" scaled="0"/>
              </a:gradFill>
              <a:latin typeface="Segoe Light" charset="0"/>
            </a:endParaRPr>
          </a:p>
        </p:txBody>
      </p:sp>
      <p:sp>
        <p:nvSpPr>
          <p:cNvPr id="13" name="Rectangular Callout 12"/>
          <p:cNvSpPr/>
          <p:nvPr/>
        </p:nvSpPr>
        <p:spPr bwMode="auto">
          <a:xfrm>
            <a:off x="6257893" y="540332"/>
            <a:ext cx="2464584" cy="1436618"/>
          </a:xfrm>
          <a:prstGeom prst="wedgeRectCallout">
            <a:avLst>
              <a:gd name="adj1" fmla="val -39319"/>
              <a:gd name="adj2" fmla="val 69054"/>
            </a:avLst>
          </a:prstGeom>
          <a:solidFill>
            <a:schemeClr val="tx2">
              <a:lumMod val="75000"/>
            </a:schemeClr>
          </a:solidFill>
          <a:ln>
            <a:solidFill>
              <a:schemeClr val="bg2"/>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21557" tIns="60779" rIns="121557" bIns="60779" numCol="1" rtlCol="0" anchor="ctr" anchorCtr="0" compatLnSpc="1">
            <a:prstTxWarp prst="textNoShape">
              <a:avLst/>
            </a:prstTxWarp>
            <a:spAutoFit/>
          </a:bodyPr>
          <a:lstStyle/>
          <a:p>
            <a:pPr algn="ctr" defTabSz="1215394" fontAlgn="base">
              <a:spcBef>
                <a:spcPct val="0"/>
              </a:spcBef>
              <a:spcAft>
                <a:spcPct val="0"/>
              </a:spcAft>
            </a:pPr>
            <a:r>
              <a:rPr lang="en-GB" sz="4300" b="1" dirty="0">
                <a:gradFill>
                  <a:gsLst>
                    <a:gs pos="0">
                      <a:srgbClr val="FFFFFF"/>
                    </a:gs>
                    <a:gs pos="100000">
                      <a:srgbClr val="FFFFFF"/>
                    </a:gs>
                  </a:gsLst>
                  <a:lin ang="5400000" scaled="0"/>
                </a:gradFill>
                <a:latin typeface="Segoe Light" charset="0"/>
              </a:rPr>
              <a:t>F# 1.0</a:t>
            </a:r>
          </a:p>
          <a:p>
            <a:pPr algn="ctr" defTabSz="1215394" fontAlgn="base">
              <a:spcBef>
                <a:spcPct val="0"/>
              </a:spcBef>
              <a:spcAft>
                <a:spcPct val="0"/>
              </a:spcAft>
            </a:pPr>
            <a:r>
              <a:rPr lang="en-GB" sz="4300" b="1" dirty="0">
                <a:gradFill>
                  <a:gsLst>
                    <a:gs pos="0">
                      <a:srgbClr val="FFFFFF"/>
                    </a:gs>
                    <a:gs pos="100000">
                      <a:srgbClr val="FFFFFF"/>
                    </a:gs>
                  </a:gsLst>
                  <a:lin ang="5400000" scaled="0"/>
                </a:gradFill>
                <a:latin typeface="Segoe Light" charset="0"/>
              </a:rPr>
              <a:t>F# 2.0</a:t>
            </a:r>
            <a:endParaRPr lang="en-US" sz="4300" b="1" dirty="0">
              <a:gradFill>
                <a:gsLst>
                  <a:gs pos="0">
                    <a:srgbClr val="FFFFFF"/>
                  </a:gs>
                  <a:gs pos="100000">
                    <a:srgbClr val="FFFFFF"/>
                  </a:gs>
                </a:gsLst>
                <a:lin ang="5400000" scaled="0"/>
              </a:gradFill>
              <a:latin typeface="Segoe Light" charset="0"/>
            </a:endParaRPr>
          </a:p>
        </p:txBody>
      </p:sp>
      <p:sp>
        <p:nvSpPr>
          <p:cNvPr id="14" name="Rectangular Callout 13"/>
          <p:cNvSpPr/>
          <p:nvPr/>
        </p:nvSpPr>
        <p:spPr bwMode="auto">
          <a:xfrm>
            <a:off x="2753597" y="868787"/>
            <a:ext cx="2464584" cy="779875"/>
          </a:xfrm>
          <a:prstGeom prst="wedgeRectCallout">
            <a:avLst>
              <a:gd name="adj1" fmla="val -55242"/>
              <a:gd name="adj2" fmla="val 123489"/>
            </a:avLst>
          </a:prstGeom>
          <a:solidFill>
            <a:schemeClr val="tx2">
              <a:lumMod val="75000"/>
            </a:schemeClr>
          </a:solidFill>
          <a:ln>
            <a:solidFill>
              <a:schemeClr val="bg2"/>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21557" tIns="60779" rIns="121557" bIns="60779" numCol="1" rtlCol="0" anchor="ctr" anchorCtr="0" compatLnSpc="1">
            <a:prstTxWarp prst="textNoShape">
              <a:avLst/>
            </a:prstTxWarp>
            <a:spAutoFit/>
          </a:bodyPr>
          <a:lstStyle/>
          <a:p>
            <a:pPr algn="ctr" defTabSz="1215394" fontAlgn="base">
              <a:spcBef>
                <a:spcPct val="0"/>
              </a:spcBef>
              <a:spcAft>
                <a:spcPct val="0"/>
              </a:spcAft>
            </a:pPr>
            <a:r>
              <a:rPr lang="en-GB" sz="4300" b="1" dirty="0">
                <a:gradFill>
                  <a:gsLst>
                    <a:gs pos="0">
                      <a:srgbClr val="FFFFFF"/>
                    </a:gs>
                    <a:gs pos="100000">
                      <a:srgbClr val="FFFFFF"/>
                    </a:gs>
                  </a:gsLst>
                  <a:lin ang="5400000" scaled="0"/>
                </a:gradFill>
                <a:latin typeface="Segoe Light" charset="0"/>
              </a:rPr>
              <a:t>F# 3.0</a:t>
            </a:r>
            <a:endParaRPr lang="en-US" sz="4300" b="1" dirty="0">
              <a:gradFill>
                <a:gsLst>
                  <a:gs pos="0">
                    <a:srgbClr val="FFFFFF"/>
                  </a:gs>
                  <a:gs pos="100000">
                    <a:srgbClr val="FFFFFF"/>
                  </a:gs>
                </a:gsLst>
                <a:lin ang="5400000" scaled="0"/>
              </a:gradFill>
              <a:latin typeface="Segoe Light" charset="0"/>
            </a:endParaRPr>
          </a:p>
        </p:txBody>
      </p:sp>
      <p:sp>
        <p:nvSpPr>
          <p:cNvPr id="15" name="Rectangular Callout 14"/>
          <p:cNvSpPr/>
          <p:nvPr/>
        </p:nvSpPr>
        <p:spPr bwMode="auto">
          <a:xfrm>
            <a:off x="9356244" y="540332"/>
            <a:ext cx="2717559" cy="1436618"/>
          </a:xfrm>
          <a:prstGeom prst="wedgeRectCallout">
            <a:avLst>
              <a:gd name="adj1" fmla="val -52554"/>
              <a:gd name="adj2" fmla="val 101147"/>
            </a:avLst>
          </a:prstGeom>
          <a:solidFill>
            <a:schemeClr val="tx2">
              <a:lumMod val="75000"/>
            </a:schemeClr>
          </a:solidFill>
          <a:ln>
            <a:solidFill>
              <a:schemeClr val="bg2"/>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21557" tIns="60779" rIns="121557" bIns="60779" numCol="1" rtlCol="0" anchor="ctr" anchorCtr="0" compatLnSpc="1">
            <a:prstTxWarp prst="textNoShape">
              <a:avLst/>
            </a:prstTxWarp>
            <a:spAutoFit/>
          </a:bodyPr>
          <a:lstStyle/>
          <a:p>
            <a:pPr algn="ctr" defTabSz="1215394" fontAlgn="base">
              <a:spcBef>
                <a:spcPct val="0"/>
              </a:spcBef>
              <a:spcAft>
                <a:spcPct val="0"/>
              </a:spcAft>
            </a:pPr>
            <a:r>
              <a:rPr lang="en-GB" dirty="0">
                <a:gradFill>
                  <a:gsLst>
                    <a:gs pos="0">
                      <a:srgbClr val="FFFFFF"/>
                    </a:gs>
                    <a:gs pos="100000">
                      <a:srgbClr val="FFFFFF"/>
                    </a:gs>
                  </a:gsLst>
                  <a:lin ang="5400000" scaled="0"/>
                </a:gradFill>
                <a:latin typeface="Segoe Light" charset="0"/>
              </a:rPr>
              <a:t>C# (designers)</a:t>
            </a:r>
          </a:p>
          <a:p>
            <a:pPr algn="ctr" defTabSz="1215394" fontAlgn="base">
              <a:spcBef>
                <a:spcPct val="0"/>
              </a:spcBef>
              <a:spcAft>
                <a:spcPct val="0"/>
              </a:spcAft>
            </a:pPr>
            <a:r>
              <a:rPr lang="en-GB" dirty="0">
                <a:gradFill>
                  <a:gsLst>
                    <a:gs pos="0">
                      <a:srgbClr val="FFFFFF"/>
                    </a:gs>
                    <a:gs pos="100000">
                      <a:srgbClr val="FFFFFF"/>
                    </a:gs>
                  </a:gsLst>
                  <a:lin ang="5400000" scaled="0"/>
                </a:gradFill>
                <a:latin typeface="Segoe Light" charset="0"/>
              </a:rPr>
              <a:t>F# (code)</a:t>
            </a:r>
          </a:p>
          <a:p>
            <a:pPr algn="ctr" defTabSz="1215394" fontAlgn="base">
              <a:spcBef>
                <a:spcPct val="0"/>
              </a:spcBef>
              <a:spcAft>
                <a:spcPct val="0"/>
              </a:spcAft>
            </a:pPr>
            <a:r>
              <a:rPr lang="en-GB" dirty="0" err="1">
                <a:latin typeface="Segoe Light" charset="0"/>
              </a:rPr>
              <a:t>WebSharper</a:t>
            </a:r>
            <a:r>
              <a:rPr lang="en-GB" dirty="0">
                <a:latin typeface="Segoe Light" charset="0"/>
              </a:rPr>
              <a:t>/</a:t>
            </a:r>
          </a:p>
          <a:p>
            <a:pPr algn="ctr" defTabSz="1215394" fontAlgn="base">
              <a:spcBef>
                <a:spcPct val="0"/>
              </a:spcBef>
              <a:spcAft>
                <a:spcPct val="0"/>
              </a:spcAft>
            </a:pPr>
            <a:r>
              <a:rPr lang="en-GB" dirty="0" err="1">
                <a:latin typeface="Segoe Light" charset="0"/>
              </a:rPr>
              <a:t>Javascript</a:t>
            </a:r>
            <a:r>
              <a:rPr lang="en-GB" dirty="0">
                <a:latin typeface="Segoe Light" charset="0"/>
              </a:rPr>
              <a:t>  (HTML5)</a:t>
            </a:r>
          </a:p>
        </p:txBody>
      </p:sp>
    </p:spTree>
    <p:extLst>
      <p:ext uri="{BB962C8B-B14F-4D97-AF65-F5344CB8AC3E}">
        <p14:creationId xmlns:p14="http://schemas.microsoft.com/office/powerpoint/2010/main" val="22382140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19045" y="228654"/>
            <a:ext cx="11147562" cy="664797"/>
          </a:xfrm>
        </p:spPr>
        <p:txBody>
          <a:bodyPr/>
          <a:lstStyle/>
          <a:p>
            <a:r>
              <a:rPr lang="en-GB" sz="4800" dirty="0" smtClean="0">
                <a:latin typeface="Segoe UI (Headings)"/>
              </a:rPr>
              <a:t>The </a:t>
            </a:r>
            <a:r>
              <a:rPr lang="en-GB" sz="4800" dirty="0" smtClean="0">
                <a:latin typeface="Segoe UI (Headings)"/>
              </a:rPr>
              <a:t>Information Revolution</a:t>
            </a:r>
            <a:endParaRPr lang="en-GB" sz="4800" dirty="0">
              <a:latin typeface="Segoe UI (Headings)"/>
            </a:endParaRPr>
          </a:p>
        </p:txBody>
      </p:sp>
      <p:pic>
        <p:nvPicPr>
          <p:cNvPr id="1026" name="Picture 2" descr="http://blog.programmableweb.com/wp-content/api-timeline-201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5786" y="1594247"/>
            <a:ext cx="9700536" cy="4564151"/>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Chart 3"/>
          <p:cNvGraphicFramePr>
            <a:graphicFrameLocks/>
          </p:cNvGraphicFramePr>
          <p:nvPr>
            <p:extLst>
              <p:ext uri="{D42A27DB-BD31-4B8C-83A1-F6EECF244321}">
                <p14:modId xmlns:p14="http://schemas.microsoft.com/office/powerpoint/2010/main" val="2386386164"/>
              </p:ext>
            </p:extLst>
          </p:nvPr>
        </p:nvGraphicFramePr>
        <p:xfrm>
          <a:off x="1704607" y="1355793"/>
          <a:ext cx="8490271" cy="3748469"/>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5013621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462" y="2327914"/>
            <a:ext cx="11171635" cy="1495794"/>
          </a:xfrm>
        </p:spPr>
        <p:txBody>
          <a:bodyPr/>
          <a:lstStyle/>
          <a:p>
            <a:pPr algn="ctr"/>
            <a:r>
              <a:rPr lang="en-GB" dirty="0" smtClean="0">
                <a:latin typeface="Candara" pitchFamily="34" charset="0"/>
              </a:rPr>
              <a:t>Proposition 2</a:t>
            </a:r>
            <a:br>
              <a:rPr lang="en-GB" dirty="0" smtClean="0">
                <a:latin typeface="Candara" pitchFamily="34" charset="0"/>
              </a:rPr>
            </a:br>
            <a:r>
              <a:rPr lang="en-GB" dirty="0" smtClean="0">
                <a:latin typeface="Candara" pitchFamily="34" charset="0"/>
              </a:rPr>
              <a:t>Our languages are information-sparse</a:t>
            </a:r>
            <a:endParaRPr lang="en-GB" dirty="0">
              <a:latin typeface="Candara" pitchFamily="34" charset="0"/>
            </a:endParaRPr>
          </a:p>
        </p:txBody>
      </p:sp>
    </p:spTree>
    <p:extLst>
      <p:ext uri="{BB962C8B-B14F-4D97-AF65-F5344CB8AC3E}">
        <p14:creationId xmlns:p14="http://schemas.microsoft.com/office/powerpoint/2010/main" val="7564349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462" y="2327913"/>
            <a:ext cx="11171635" cy="2769989"/>
          </a:xfrm>
        </p:spPr>
        <p:txBody>
          <a:bodyPr/>
          <a:lstStyle/>
          <a:p>
            <a:pPr algn="ctr"/>
            <a:r>
              <a:rPr lang="en-GB" dirty="0" smtClean="0">
                <a:latin typeface="Candara" pitchFamily="34" charset="0"/>
              </a:rPr>
              <a:t>Proposition 3</a:t>
            </a:r>
            <a:br>
              <a:rPr lang="en-GB" dirty="0" smtClean="0">
                <a:latin typeface="Candara" pitchFamily="34" charset="0"/>
              </a:rPr>
            </a:br>
            <a:r>
              <a:rPr lang="en-GB" dirty="0" smtClean="0">
                <a:latin typeface="Candara" pitchFamily="34" charset="0"/>
              </a:rPr>
              <a:t>This is a problem!</a:t>
            </a:r>
            <a:br>
              <a:rPr lang="en-GB" dirty="0" smtClean="0">
                <a:latin typeface="Candara" pitchFamily="34" charset="0"/>
              </a:rPr>
            </a:br>
            <a:r>
              <a:rPr lang="en-GB" dirty="0">
                <a:latin typeface="Candara" pitchFamily="34" charset="0"/>
              </a:rPr>
              <a:t/>
            </a:r>
            <a:br>
              <a:rPr lang="en-GB" dirty="0">
                <a:latin typeface="Candara" pitchFamily="34" charset="0"/>
              </a:rPr>
            </a:br>
            <a:r>
              <a:rPr lang="en-GB" sz="3800" dirty="0">
                <a:latin typeface="Candara" pitchFamily="34" charset="0"/>
              </a:rPr>
              <a:t>(especially for strongly typed languages)</a:t>
            </a:r>
            <a:endParaRPr lang="en-GB" dirty="0">
              <a:latin typeface="Candara" pitchFamily="34" charset="0"/>
            </a:endParaRPr>
          </a:p>
        </p:txBody>
      </p:sp>
    </p:spTree>
    <p:extLst>
      <p:ext uri="{BB962C8B-B14F-4D97-AF65-F5344CB8AC3E}">
        <p14:creationId xmlns:p14="http://schemas.microsoft.com/office/powerpoint/2010/main" val="20747823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6045632" y="4331655"/>
            <a:ext cx="5921729" cy="1656568"/>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111104" tIns="55550" rIns="111104" bIns="55550" rtlCol="0" anchor="ctr"/>
          <a:lstStyle/>
          <a:p>
            <a:pPr algn="ctr"/>
            <a:endParaRPr lang="en-GB"/>
          </a:p>
        </p:txBody>
      </p:sp>
      <p:sp>
        <p:nvSpPr>
          <p:cNvPr id="2" name="Title 1"/>
          <p:cNvSpPr>
            <a:spLocks noGrp="1"/>
          </p:cNvSpPr>
          <p:nvPr>
            <p:ph type="title"/>
          </p:nvPr>
        </p:nvSpPr>
        <p:spPr/>
        <p:txBody>
          <a:bodyPr/>
          <a:lstStyle/>
          <a:p>
            <a:r>
              <a:rPr lang="en-GB" dirty="0" smtClean="0"/>
              <a:t>The </a:t>
            </a:r>
            <a:r>
              <a:rPr lang="en-GB" dirty="0" smtClean="0"/>
              <a:t>problem…</a:t>
            </a:r>
            <a:endParaRPr lang="en-GB" dirty="0"/>
          </a:p>
        </p:txBody>
      </p:sp>
      <p:sp>
        <p:nvSpPr>
          <p:cNvPr id="3" name="Content Placeholder 2"/>
          <p:cNvSpPr>
            <a:spLocks noGrp="1"/>
          </p:cNvSpPr>
          <p:nvPr>
            <p:ph idx="1"/>
          </p:nvPr>
        </p:nvSpPr>
        <p:spPr>
          <a:xfrm>
            <a:off x="609363" y="1600577"/>
            <a:ext cx="6635935" cy="5012141"/>
          </a:xfrm>
        </p:spPr>
        <p:txBody>
          <a:bodyPr/>
          <a:lstStyle/>
          <a:p>
            <a:pPr marL="0" indent="0">
              <a:buNone/>
            </a:pPr>
            <a:r>
              <a:rPr lang="en-GB" dirty="0" smtClean="0"/>
              <a:t>Existing techniques have major problems</a:t>
            </a:r>
          </a:p>
          <a:p>
            <a:pPr lvl="1"/>
            <a:r>
              <a:rPr lang="en-GB" dirty="0" smtClean="0"/>
              <a:t>Over-reliance on code-generation</a:t>
            </a:r>
          </a:p>
          <a:p>
            <a:pPr lvl="1"/>
            <a:r>
              <a:rPr lang="en-GB" dirty="0" smtClean="0"/>
              <a:t>Do not scale</a:t>
            </a:r>
          </a:p>
          <a:p>
            <a:pPr lvl="1"/>
            <a:r>
              <a:rPr lang="en-GB" dirty="0" smtClean="0"/>
              <a:t>No tooling</a:t>
            </a:r>
          </a:p>
          <a:p>
            <a:pPr lvl="1"/>
            <a:r>
              <a:rPr lang="en-GB" dirty="0" smtClean="0"/>
              <a:t>No strong types</a:t>
            </a:r>
          </a:p>
          <a:p>
            <a:pPr lvl="1"/>
            <a:r>
              <a:rPr lang="en-GB" dirty="0" smtClean="0"/>
              <a:t>Lowest-common-denominator</a:t>
            </a:r>
          </a:p>
        </p:txBody>
      </p:sp>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147310" y="1217298"/>
            <a:ext cx="4151279" cy="290826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15261" t="27273" r="15371" b="23010"/>
          <a:stretch/>
        </p:blipFill>
        <p:spPr bwMode="auto">
          <a:xfrm>
            <a:off x="6381539" y="4366121"/>
            <a:ext cx="5249918" cy="1587637"/>
          </a:xfrm>
          <a:prstGeom prst="rect">
            <a:avLst/>
          </a:prstGeom>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49098939"/>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462" y="1584795"/>
            <a:ext cx="11171635" cy="4487382"/>
          </a:xfrm>
        </p:spPr>
        <p:txBody>
          <a:bodyPr/>
          <a:lstStyle/>
          <a:p>
            <a:pPr algn="ctr"/>
            <a:r>
              <a:rPr lang="en-GB" dirty="0" smtClean="0">
                <a:latin typeface="Candara" pitchFamily="34" charset="0"/>
              </a:rPr>
              <a:t>Today</a:t>
            </a:r>
            <a:br>
              <a:rPr lang="en-GB" dirty="0" smtClean="0">
                <a:latin typeface="Candara" pitchFamily="34" charset="0"/>
              </a:rPr>
            </a:br>
            <a:r>
              <a:rPr lang="en-GB" dirty="0">
                <a:latin typeface="Candara" pitchFamily="34" charset="0"/>
              </a:rPr>
              <a:t/>
            </a:r>
            <a:br>
              <a:rPr lang="en-GB" dirty="0">
                <a:latin typeface="Candara" pitchFamily="34" charset="0"/>
              </a:rPr>
            </a:br>
            <a:r>
              <a:rPr lang="en-GB" dirty="0" smtClean="0">
                <a:latin typeface="Candara" pitchFamily="34" charset="0"/>
              </a:rPr>
              <a:t>(1) Demonstrate F# 3.0</a:t>
            </a:r>
            <a:br>
              <a:rPr lang="en-GB" dirty="0" smtClean="0">
                <a:latin typeface="Candara" pitchFamily="34" charset="0"/>
              </a:rPr>
            </a:br>
            <a:r>
              <a:rPr lang="en-GB" dirty="0">
                <a:latin typeface="Candara" pitchFamily="34" charset="0"/>
              </a:rPr>
              <a:t/>
            </a:r>
            <a:br>
              <a:rPr lang="en-GB" dirty="0">
                <a:latin typeface="Candara" pitchFamily="34" charset="0"/>
              </a:rPr>
            </a:br>
            <a:r>
              <a:rPr lang="en-GB" dirty="0" smtClean="0">
                <a:latin typeface="Candara" pitchFamily="34" charset="0"/>
              </a:rPr>
              <a:t>(2) Themes in Scalable Information Rich Programming</a:t>
            </a:r>
            <a:endParaRPr lang="en-GB" dirty="0">
              <a:latin typeface="Candara" pitchFamily="34" charset="0"/>
            </a:endParaRPr>
          </a:p>
        </p:txBody>
      </p:sp>
    </p:spTree>
    <p:extLst>
      <p:ext uri="{BB962C8B-B14F-4D97-AF65-F5344CB8AC3E}">
        <p14:creationId xmlns:p14="http://schemas.microsoft.com/office/powerpoint/2010/main" val="35089132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4293" y="1080719"/>
            <a:ext cx="11171635" cy="5484578"/>
          </a:xfrm>
        </p:spPr>
        <p:txBody>
          <a:bodyPr/>
          <a:lstStyle/>
          <a:p>
            <a:r>
              <a:rPr lang="en-GB" sz="5700" dirty="0" smtClean="0">
                <a:latin typeface="Candara" pitchFamily="34" charset="0"/>
              </a:rPr>
              <a:t>Demo: A </a:t>
            </a:r>
            <a:r>
              <a:rPr lang="en-GB" sz="5700" dirty="0">
                <a:latin typeface="Candara" pitchFamily="34" charset="0"/>
              </a:rPr>
              <a:t>Challenge!</a:t>
            </a:r>
            <a:r>
              <a:rPr lang="en-GB" sz="5700" dirty="0">
                <a:latin typeface="Candara" pitchFamily="34" charset="0"/>
              </a:rPr>
              <a:t/>
            </a:r>
            <a:br>
              <a:rPr lang="en-GB" sz="5700" dirty="0">
                <a:latin typeface="Candara" pitchFamily="34" charset="0"/>
              </a:rPr>
            </a:br>
            <a:r>
              <a:rPr lang="en-GB" sz="5700" dirty="0">
                <a:latin typeface="Candara" pitchFamily="34" charset="0"/>
              </a:rPr>
              <a:t/>
            </a:r>
            <a:br>
              <a:rPr lang="en-GB" sz="5700" dirty="0">
                <a:latin typeface="Candara" pitchFamily="34" charset="0"/>
              </a:rPr>
            </a:br>
            <a:r>
              <a:rPr lang="en-GB" sz="3800" dirty="0">
                <a:solidFill>
                  <a:schemeClr val="tx1"/>
                </a:solidFill>
                <a:latin typeface="Candara" pitchFamily="34" charset="0"/>
              </a:rPr>
              <a:t>Task #1: </a:t>
            </a:r>
            <a:r>
              <a:rPr lang="en-GB" sz="3800" dirty="0">
                <a:solidFill>
                  <a:schemeClr val="tx1"/>
                </a:solidFill>
                <a:latin typeface="Candara" pitchFamily="34" charset="0"/>
              </a:rPr>
              <a:t>A Chemistry Elements Class Library</a:t>
            </a:r>
            <a:br>
              <a:rPr lang="en-GB" sz="3800" dirty="0">
                <a:solidFill>
                  <a:schemeClr val="tx1"/>
                </a:solidFill>
                <a:latin typeface="Candara" pitchFamily="34" charset="0"/>
              </a:rPr>
            </a:br>
            <a:r>
              <a:rPr lang="en-GB" sz="3800" dirty="0">
                <a:solidFill>
                  <a:schemeClr val="tx1"/>
                </a:solidFill>
                <a:latin typeface="Candara" pitchFamily="34" charset="0"/>
              </a:rPr>
              <a:t/>
            </a:r>
            <a:br>
              <a:rPr lang="en-GB" sz="3800" dirty="0">
                <a:solidFill>
                  <a:schemeClr val="tx1"/>
                </a:solidFill>
                <a:latin typeface="Candara" pitchFamily="34" charset="0"/>
              </a:rPr>
            </a:br>
            <a:r>
              <a:rPr lang="en-GB" sz="3800" dirty="0">
                <a:solidFill>
                  <a:schemeClr val="tx1"/>
                </a:solidFill>
                <a:latin typeface="Candara" pitchFamily="34" charset="0"/>
              </a:rPr>
              <a:t>Task #2: </a:t>
            </a:r>
            <a:r>
              <a:rPr lang="en-GB" sz="3800" dirty="0">
                <a:solidFill>
                  <a:schemeClr val="tx1"/>
                </a:solidFill>
                <a:latin typeface="Candara" pitchFamily="34" charset="0"/>
              </a:rPr>
              <a:t>A Biology Class Library</a:t>
            </a:r>
            <a:r>
              <a:rPr lang="en-GB" sz="3800" dirty="0">
                <a:solidFill>
                  <a:schemeClr val="tx1"/>
                </a:solidFill>
                <a:latin typeface="Candara" pitchFamily="34" charset="0"/>
              </a:rPr>
              <a:t/>
            </a:r>
            <a:br>
              <a:rPr lang="en-GB" sz="3800" dirty="0">
                <a:solidFill>
                  <a:schemeClr val="tx1"/>
                </a:solidFill>
                <a:latin typeface="Candara" pitchFamily="34" charset="0"/>
              </a:rPr>
            </a:br>
            <a:r>
              <a:rPr lang="en-GB" sz="3800" dirty="0">
                <a:solidFill>
                  <a:schemeClr val="tx1"/>
                </a:solidFill>
                <a:latin typeface="Candara" pitchFamily="34" charset="0"/>
              </a:rPr>
              <a:t/>
            </a:r>
            <a:br>
              <a:rPr lang="en-GB" sz="3800" dirty="0">
                <a:solidFill>
                  <a:schemeClr val="tx1"/>
                </a:solidFill>
                <a:latin typeface="Candara" pitchFamily="34" charset="0"/>
              </a:rPr>
            </a:br>
            <a:r>
              <a:rPr lang="en-GB" sz="3800" dirty="0">
                <a:solidFill>
                  <a:schemeClr val="tx1"/>
                </a:solidFill>
                <a:latin typeface="Candara" pitchFamily="34" charset="0"/>
              </a:rPr>
              <a:t>Task #3: Repeat for all f</a:t>
            </a:r>
            <a:r>
              <a:rPr lang="en-GB" sz="3800" dirty="0">
                <a:solidFill>
                  <a:schemeClr val="tx1"/>
                </a:solidFill>
                <a:latin typeface="Candara" pitchFamily="34" charset="0"/>
              </a:rPr>
              <a:t>ields of human knowledge and endeavour…</a:t>
            </a:r>
            <a:r>
              <a:rPr lang="en-GB" sz="6400" dirty="0">
                <a:latin typeface="Candara" pitchFamily="34" charset="0"/>
              </a:rPr>
              <a:t/>
            </a:r>
            <a:br>
              <a:rPr lang="en-GB" sz="6400" dirty="0">
                <a:latin typeface="Candara" pitchFamily="34" charset="0"/>
              </a:rPr>
            </a:br>
            <a:endParaRPr lang="en-GB" dirty="0">
              <a:latin typeface="Candara" pitchFamily="34" charset="0"/>
            </a:endParaRPr>
          </a:p>
        </p:txBody>
      </p:sp>
    </p:spTree>
    <p:extLst>
      <p:ext uri="{BB962C8B-B14F-4D97-AF65-F5344CB8AC3E}">
        <p14:creationId xmlns:p14="http://schemas.microsoft.com/office/powerpoint/2010/main" val="3765862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theme/theme1.xml><?xml version="1.0" encoding="utf-8"?>
<a:theme xmlns:a="http://schemas.openxmlformats.org/drawingml/2006/main" name="FSharp-teched-europe-2010-v2">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Segoe UI - 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latin typeface="Segoe Light"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sz="2200" dirty="0" err="1" smtClean="0">
            <a:gradFill>
              <a:gsLst>
                <a:gs pos="0">
                  <a:schemeClr val="tx1"/>
                </a:gs>
                <a:gs pos="86000">
                  <a:schemeClr val="tx1"/>
                </a:gs>
              </a:gsLst>
              <a:lin ang="5400000" scaled="0"/>
            </a:gradFill>
            <a:latin typeface="Segoe Light" pitchFamily="34" charset="0"/>
          </a:defRPr>
        </a:defPPr>
      </a:lstStyle>
    </a:txDef>
  </a:objectDefaults>
  <a:extraClrSchemeLst/>
</a:theme>
</file>

<file path=ppt/theme/theme2.xml><?xml version="1.0" encoding="utf-8"?>
<a:theme xmlns:a="http://schemas.openxmlformats.org/drawingml/2006/main" name="White with Consolas font for code slides">
  <a:themeElements>
    <a:clrScheme name="Blue Template-Tempalte">
      <a:dk1>
        <a:srgbClr val="000000"/>
      </a:dk1>
      <a:lt1>
        <a:srgbClr val="FFFFFF"/>
      </a:lt1>
      <a:dk2>
        <a:srgbClr val="0070C0"/>
      </a:dk2>
      <a:lt2>
        <a:srgbClr val="BDE3FF"/>
      </a:lt2>
      <a:accent1>
        <a:srgbClr val="FFC000"/>
      </a:accent1>
      <a:accent2>
        <a:srgbClr val="2DA33B"/>
      </a:accent2>
      <a:accent3>
        <a:srgbClr val="DF8045"/>
      </a:accent3>
      <a:accent4>
        <a:srgbClr val="2D86E7"/>
      </a:accent4>
      <a:accent5>
        <a:srgbClr val="755DCB"/>
      </a:accent5>
      <a:accent6>
        <a:srgbClr val="777777"/>
      </a:accent6>
      <a:hlink>
        <a:srgbClr val="F0ED7B"/>
      </a:hlink>
      <a:folHlink>
        <a:srgbClr val="F3EB4F"/>
      </a:folHlink>
    </a:clrScheme>
    <a:fontScheme name="Segoe UI - 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sz="2200" dirty="0" err="1" smtClean="0">
            <a:gradFill>
              <a:gsLst>
                <a:gs pos="417">
                  <a:srgbClr val="000000"/>
                </a:gs>
                <a:gs pos="100000">
                  <a:srgbClr val="000000"/>
                </a:gs>
              </a:gsLst>
              <a:lin ang="5400000" scaled="0"/>
            </a:gradFill>
            <a:latin typeface="Segoe Light" pitchFamily="34" charset="0"/>
          </a:defRPr>
        </a:defPPr>
      </a:lstStyle>
    </a:txDef>
  </a:objectDefaults>
  <a:extraClrSchemeLst/>
</a:theme>
</file>

<file path=ppt/theme/theme3.xml><?xml version="1.0" encoding="utf-8"?>
<a:theme xmlns:a="http://schemas.openxmlformats.org/drawingml/2006/main" name="1_White with Consolas font for code slides">
  <a:themeElements>
    <a:clrScheme name="PDC Theme Colors">
      <a:dk1>
        <a:srgbClr val="000000"/>
      </a:dk1>
      <a:lt1>
        <a:srgbClr val="FFFFFF"/>
      </a:lt1>
      <a:dk2>
        <a:srgbClr val="000000"/>
      </a:dk2>
      <a:lt2>
        <a:srgbClr val="FFFFFF"/>
      </a:lt2>
      <a:accent1>
        <a:srgbClr val="56A4E4"/>
      </a:accent1>
      <a:accent2>
        <a:srgbClr val="F0694E"/>
      </a:accent2>
      <a:accent3>
        <a:srgbClr val="EAEAEA"/>
      </a:accent3>
      <a:accent4>
        <a:srgbClr val="DF7525"/>
      </a:accent4>
      <a:accent5>
        <a:srgbClr val="21AF46"/>
      </a:accent5>
      <a:accent6>
        <a:srgbClr val="6D6DFF"/>
      </a:accent6>
      <a:hlink>
        <a:srgbClr val="F0ED7B"/>
      </a:hlink>
      <a:folHlink>
        <a:srgbClr val="F3EB4F"/>
      </a:folHlink>
    </a:clrScheme>
    <a:fontScheme name="Custom 2">
      <a:majorFont>
        <a:latin typeface="Segoe Condensed"/>
        <a:ea typeface=""/>
        <a:cs typeface=""/>
      </a:majorFont>
      <a:minorFont>
        <a:latin typeface="Consolas"/>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5"/>
        </a:lnRef>
        <a:fillRef idx="3">
          <a:schemeClr val="accent5"/>
        </a:fillRef>
        <a:effectRef idx="2">
          <a:schemeClr val="accent5"/>
        </a:effectRef>
        <a:fontRef idx="minor">
          <a:schemeClr val="lt1"/>
        </a:fontRef>
      </a:style>
    </a:spDef>
    <a:txDef>
      <a:spPr>
        <a:noFill/>
      </a:spPr>
      <a:bodyPr wrap="none" lIns="0" tIns="0" rIns="0" bIns="0" rtlCol="0">
        <a:spAutoFit/>
      </a:bodyPr>
      <a:lstStyle>
        <a:defPPr>
          <a:defRPr dirty="0" err="1" smtClean="0">
            <a:gradFill>
              <a:gsLst>
                <a:gs pos="417">
                  <a:srgbClr val="000000"/>
                </a:gs>
                <a:gs pos="100000">
                  <a:srgbClr val="000000"/>
                </a:gs>
              </a:gsLst>
              <a:lin ang="5400000" scaled="0"/>
            </a:gradFill>
          </a:defRPr>
        </a:defPPr>
      </a:lstStyle>
    </a:txDef>
  </a:objectDefaults>
  <a:extraClrSchemeLst/>
</a:theme>
</file>

<file path=ppt/theme/theme4.xml><?xml version="1.0" encoding="utf-8"?>
<a:theme xmlns:a="http://schemas.openxmlformats.org/drawingml/2006/main" name="Intro + Outro conférence">
  <a:themeElements>
    <a:clrScheme name="Bureau">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Contenu classiqu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FSharp-teched-europe-2010-v2</Template>
  <TotalTime>9553</TotalTime>
  <Words>721</Words>
  <Application>Microsoft Office PowerPoint</Application>
  <PresentationFormat>Custom</PresentationFormat>
  <Paragraphs>147</Paragraphs>
  <Slides>31</Slides>
  <Notes>1</Notes>
  <HiddenSlides>0</HiddenSlides>
  <MMClips>0</MMClips>
  <ScaleCrop>false</ScaleCrop>
  <HeadingPairs>
    <vt:vector size="6" baseType="variant">
      <vt:variant>
        <vt:lpstr>Fonts Used</vt:lpstr>
      </vt:variant>
      <vt:variant>
        <vt:i4>15</vt:i4>
      </vt:variant>
      <vt:variant>
        <vt:lpstr>Theme</vt:lpstr>
      </vt:variant>
      <vt:variant>
        <vt:i4>6</vt:i4>
      </vt:variant>
      <vt:variant>
        <vt:lpstr>Slide Titles</vt:lpstr>
      </vt:variant>
      <vt:variant>
        <vt:i4>31</vt:i4>
      </vt:variant>
    </vt:vector>
  </HeadingPairs>
  <TitlesOfParts>
    <vt:vector size="52" baseType="lpstr">
      <vt:lpstr>Arial</vt:lpstr>
      <vt:lpstr>Cambria Math</vt:lpstr>
      <vt:lpstr>Segoe Light</vt:lpstr>
      <vt:lpstr>Candara</vt:lpstr>
      <vt:lpstr>Segoe UI Light</vt:lpstr>
      <vt:lpstr>Segoe UI</vt:lpstr>
      <vt:lpstr>Times New Roman</vt:lpstr>
      <vt:lpstr>Segoe Condensed</vt:lpstr>
      <vt:lpstr>Symbol</vt:lpstr>
      <vt:lpstr>Segoe UI (Headings)</vt:lpstr>
      <vt:lpstr>Calibri</vt:lpstr>
      <vt:lpstr>Wingdings</vt:lpstr>
      <vt:lpstr>Consolas</vt:lpstr>
      <vt:lpstr>Wingdings 3</vt:lpstr>
      <vt:lpstr>ZapfChancery</vt:lpstr>
      <vt:lpstr>FSharp-teched-europe-2010-v2</vt:lpstr>
      <vt:lpstr>White with Consolas font for code slides</vt:lpstr>
      <vt:lpstr>1_White with Consolas font for code slides</vt:lpstr>
      <vt:lpstr>Intro + Outro conférence</vt:lpstr>
      <vt:lpstr>Contenu classique</vt:lpstr>
      <vt:lpstr>Office Theme</vt:lpstr>
      <vt:lpstr>   Themes and Meditations on F# Type Providers Information-Rich Functional Programming for Internet-Scale Data Sources </vt:lpstr>
      <vt:lpstr>F# and Open Source</vt:lpstr>
      <vt:lpstr>Proposition 1 The Information Revolution</vt:lpstr>
      <vt:lpstr>The Information Revolution</vt:lpstr>
      <vt:lpstr>Proposition 2 Our languages are information-sparse</vt:lpstr>
      <vt:lpstr>Proposition 3 This is a problem!  (especially for strongly typed languages)</vt:lpstr>
      <vt:lpstr>The problem…</vt:lpstr>
      <vt:lpstr>Today  (1) Demonstrate F# 3.0  (2) Themes in Scalable Information Rich Programming</vt:lpstr>
      <vt:lpstr>Demo: A Challenge!  Task #1: A Chemistry Elements Class Library  Task #2: A Biology Class Library  Task #3: Repeat for all fields of human knowledge and endeavour… </vt:lpstr>
      <vt:lpstr>The approach…</vt:lpstr>
      <vt:lpstr>Paradigm Locator</vt:lpstr>
      <vt:lpstr>Paradigm Locator</vt:lpstr>
      <vt:lpstr>Example Providers</vt:lpstr>
      <vt:lpstr>Example: RProvider</vt:lpstr>
      <vt:lpstr> Definition #1  Information-rich programming is where external schematized information sources are integral to the operation of the programs being constructed.     These may be as simple as textual DSLs embedded as strings in the program itself, as familiar as SQL databases, as massive as a service exposing Wikipedia data, or the world-wide-web of HTML documents itself. </vt:lpstr>
      <vt:lpstr> Definition #2  A (strongly-typed) information-rich programming language integrates external information sources, where the schema and content of these sources are presented in a (strongly-typed) idiomatic form  </vt:lpstr>
      <vt:lpstr>Recap: this is different…</vt:lpstr>
      <vt:lpstr>Recap: this is different…</vt:lpstr>
      <vt:lpstr> ⊢ e   :   </vt:lpstr>
      <vt:lpstr>Meditations on 0 </vt:lpstr>
      <vt:lpstr>Meditations on 0 </vt:lpstr>
      <vt:lpstr> Theme #1  Big Data   Big Metadata  Few existing programming languages are able to seamlessly integrate external internet-scale metadata in a scalable way.  Strongly typed languages and tooling have a role here, surely!    </vt:lpstr>
      <vt:lpstr> Theme #2  A strongly-typed, functional-first language is an excellent starting point for strongly-typed information-rich programming  “Best of FP + Best of OO”  Type inference, H.O., Async, Queries, REPL, Meta-programming </vt:lpstr>
      <vt:lpstr>Theme #3  Multiple Data Standards through One Simple Mechanism   Rich type systems, importing rich metadata where it exists </vt:lpstr>
      <vt:lpstr>Theme #4  Schema Change   Example: see the  paper and technical report… </vt:lpstr>
      <vt:lpstr>Theme #5  Programming Type Systems v.  Information Space Metadata Synergy or Conflict?  Examples: Types, Schema, Constraints, Units of Measure, Security Information, Documentation, Definition Locations, Help , Provenance, Privacy, Ratings, Rankings, Search…</vt:lpstr>
      <vt:lpstr>Some Research Questions  </vt:lpstr>
      <vt:lpstr>Summary</vt:lpstr>
      <vt:lpstr>Summary  The world is information rich  Programming needs to be information-rich too   Type provider mechanisms can integrate information more seamlessly at scale than any other language</vt:lpstr>
      <vt:lpstr>   fsharp.net  tryfsharp.org  fsharp.github.com     Questions?  </vt:lpstr>
      <vt:lpstr>Understanding F# </vt:lpstr>
    </vt:vector>
  </TitlesOfParts>
  <Manager>&lt;Content Manager Name Here&gt;</Manager>
  <Company>Microsoft Corporation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&lt;Event Name Here&gt;</dc:subject>
  <dc:creator>Don Syme</dc:creator>
  <cp:keywords>TechEd Europe 2010</cp:keywords>
  <dc:description>Template: Andrew Larson; Silver Fox Productions, Inc
Formatting:
Event Date: November 8-12, 2010
Event Location: Berlin, Germany
Audience Type: External</dc:description>
  <cp:lastModifiedBy>Don Syme</cp:lastModifiedBy>
  <cp:revision>268</cp:revision>
  <cp:lastPrinted>2010-05-11T05:02:34Z</cp:lastPrinted>
  <dcterms:created xsi:type="dcterms:W3CDTF">2010-11-09T11:20:14Z</dcterms:created>
  <dcterms:modified xsi:type="dcterms:W3CDTF">2013-01-22T09:34:38Z</dcterms:modified>
  <cp:category>TechEd Europe 2010</cp:category>
</cp:coreProperties>
</file>